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33"/>
  </p:notesMasterIdLst>
  <p:sldIdLst>
    <p:sldId id="260" r:id="rId6"/>
    <p:sldId id="2147472466" r:id="rId7"/>
    <p:sldId id="2147472469" r:id="rId8"/>
    <p:sldId id="2147472465" r:id="rId9"/>
    <p:sldId id="946" r:id="rId10"/>
    <p:sldId id="2147470077" r:id="rId11"/>
    <p:sldId id="2147472305" r:id="rId12"/>
    <p:sldId id="2147470030" r:id="rId13"/>
    <p:sldId id="916" r:id="rId14"/>
    <p:sldId id="2147472459" r:id="rId15"/>
    <p:sldId id="2147472463" r:id="rId16"/>
    <p:sldId id="2147472471" r:id="rId17"/>
    <p:sldId id="2147472460" r:id="rId18"/>
    <p:sldId id="2147472461" r:id="rId19"/>
    <p:sldId id="2147472467" r:id="rId20"/>
    <p:sldId id="2147472464" r:id="rId21"/>
    <p:sldId id="2147472468" r:id="rId22"/>
    <p:sldId id="2147472389" r:id="rId23"/>
    <p:sldId id="2147472453" r:id="rId24"/>
    <p:sldId id="2147472427" r:id="rId25"/>
    <p:sldId id="2147472454" r:id="rId26"/>
    <p:sldId id="2147472455" r:id="rId27"/>
    <p:sldId id="2147472437" r:id="rId28"/>
    <p:sldId id="2147472426" r:id="rId29"/>
    <p:sldId id="2147472456" r:id="rId30"/>
    <p:sldId id="2147472457" r:id="rId31"/>
    <p:sldId id="214747244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BD5229-D4E2-B1A0-5538-F23245B884B0}" name="Eric DeSalvo" initials="ED" userId="S::Eric.DeSalvo@us.qbe.com::26c2f7c0-b8b3-4d18-907b-18ca944e9356" providerId="AD"/>
  <p188:author id="{4E170E33-0E50-CE48-3EF3-6582AE65C725}" name="Julia Paromchik" initials="JP" userId="S::Julia.Paromchik@us.qbe.com::500a0497-1353-432e-a635-8b9fd8ad28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c DeSalvo" initials="ED" lastIdx="16" clrIdx="0">
    <p:extLst>
      <p:ext uri="{19B8F6BF-5375-455C-9EA6-DF929625EA0E}">
        <p15:presenceInfo xmlns:p15="http://schemas.microsoft.com/office/powerpoint/2012/main" userId="S::Eric.DeSalvo@us.qbe.com::26c2f7c0-b8b3-4d18-907b-18ca944e93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95112B-D5D7-4CCE-AF86-0947D9E775AE}" v="1286" dt="2024-09-06T01:56:24.899"/>
    <p1510:client id="{893E6E49-E1AA-4DEE-BDD2-C9D1545B11F1}" v="2617" dt="2024-09-05T19:21:53.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47" autoAdjust="0"/>
  </p:normalViewPr>
  <p:slideViewPr>
    <p:cSldViewPr snapToGrid="0">
      <p:cViewPr varScale="1">
        <p:scale>
          <a:sx n="78" d="100"/>
          <a:sy n="78"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7D2AE-B699-4758-8269-1E5E14BD17C0}" type="datetimeFigureOut">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2A29D-F418-4D18-ADB9-2836B6B78EB1}" type="slidenum">
              <a:t>‹#›</a:t>
            </a:fld>
            <a:endParaRPr lang="en-US"/>
          </a:p>
        </p:txBody>
      </p:sp>
    </p:spTree>
    <p:extLst>
      <p:ext uri="{BB962C8B-B14F-4D97-AF65-F5344CB8AC3E}">
        <p14:creationId xmlns:p14="http://schemas.microsoft.com/office/powerpoint/2010/main" val="295791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A2A29D-F418-4D18-ADB9-2836B6B78EB1}" type="slidenum">
              <a:rPr lang="en-US" smtClean="0"/>
              <a:t>3</a:t>
            </a:fld>
            <a:endParaRPr lang="en-US"/>
          </a:p>
        </p:txBody>
      </p:sp>
    </p:spTree>
    <p:extLst>
      <p:ext uri="{BB962C8B-B14F-4D97-AF65-F5344CB8AC3E}">
        <p14:creationId xmlns:p14="http://schemas.microsoft.com/office/powerpoint/2010/main" val="1330060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A2A29D-F418-4D18-ADB9-2836B6B78EB1}" type="slidenum">
              <a:rPr lang="en-US" smtClean="0"/>
              <a:t>7</a:t>
            </a:fld>
            <a:endParaRPr lang="en-US"/>
          </a:p>
        </p:txBody>
      </p:sp>
    </p:spTree>
    <p:extLst>
      <p:ext uri="{BB962C8B-B14F-4D97-AF65-F5344CB8AC3E}">
        <p14:creationId xmlns:p14="http://schemas.microsoft.com/office/powerpoint/2010/main" val="58255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Tree>
    <p:extLst>
      <p:ext uri="{BB962C8B-B14F-4D97-AF65-F5344CB8AC3E}">
        <p14:creationId xmlns:p14="http://schemas.microsoft.com/office/powerpoint/2010/main" val="205552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A2A29D-F418-4D18-ADB9-2836B6B78EB1}" type="slidenum">
              <a:rPr lang="en-US" smtClean="0"/>
              <a:t>10</a:t>
            </a:fld>
            <a:endParaRPr lang="en-US"/>
          </a:p>
        </p:txBody>
      </p:sp>
    </p:spTree>
    <p:extLst>
      <p:ext uri="{BB962C8B-B14F-4D97-AF65-F5344CB8AC3E}">
        <p14:creationId xmlns:p14="http://schemas.microsoft.com/office/powerpoint/2010/main" val="900352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A2A29D-F418-4D18-ADB9-2836B6B78EB1}" type="slidenum">
              <a:rPr lang="en-US" smtClean="0"/>
              <a:t>17</a:t>
            </a:fld>
            <a:endParaRPr lang="en-US"/>
          </a:p>
        </p:txBody>
      </p:sp>
    </p:spTree>
    <p:extLst>
      <p:ext uri="{BB962C8B-B14F-4D97-AF65-F5344CB8AC3E}">
        <p14:creationId xmlns:p14="http://schemas.microsoft.com/office/powerpoint/2010/main" val="1909225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18102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084349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885793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94340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7CA9-B0EB-4898-9156-FC90510A1E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E46572-82DC-4971-9D18-DCC70FBCCD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6315CD-E5B9-4F36-A547-83A990228DEA}"/>
              </a:ext>
            </a:extLst>
          </p:cNvPr>
          <p:cNvSpPr>
            <a:spLocks noGrp="1"/>
          </p:cNvSpPr>
          <p:nvPr>
            <p:ph type="dt" sz="half" idx="10"/>
          </p:nvPr>
        </p:nvSpPr>
        <p:spPr/>
        <p:txBody>
          <a:bodyPr/>
          <a:lstStyle/>
          <a:p>
            <a:fld id="{0FCC1FF7-69B9-4E99-8B8B-0FCB57A10275}" type="datetimeFigureOut">
              <a:rPr lang="en-US" smtClean="0"/>
              <a:t>9/6/2024</a:t>
            </a:fld>
            <a:endParaRPr lang="en-US"/>
          </a:p>
        </p:txBody>
      </p:sp>
      <p:sp>
        <p:nvSpPr>
          <p:cNvPr id="5" name="Footer Placeholder 4">
            <a:extLst>
              <a:ext uri="{FF2B5EF4-FFF2-40B4-BE49-F238E27FC236}">
                <a16:creationId xmlns:a16="http://schemas.microsoft.com/office/drawing/2014/main" id="{A32D838F-2ECB-483A-95FA-1F485CEF6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AD3FB7-9C23-43BA-BFF9-2355F7F0F06D}"/>
              </a:ext>
            </a:extLst>
          </p:cNvPr>
          <p:cNvSpPr>
            <a:spLocks noGrp="1"/>
          </p:cNvSpPr>
          <p:nvPr>
            <p:ph type="sldNum" sz="quarter" idx="12"/>
          </p:nvPr>
        </p:nvSpPr>
        <p:spPr/>
        <p:txBody>
          <a:bodyPr/>
          <a:lstStyle/>
          <a:p>
            <a:fld id="{30D32B18-D56C-415B-9C6F-C487A927DCA7}" type="slidenum">
              <a:rPr lang="en-US" smtClean="0"/>
              <a:t>‹#›</a:t>
            </a:fld>
            <a:endParaRPr lang="en-US"/>
          </a:p>
        </p:txBody>
      </p:sp>
    </p:spTree>
    <p:extLst>
      <p:ext uri="{BB962C8B-B14F-4D97-AF65-F5344CB8AC3E}">
        <p14:creationId xmlns:p14="http://schemas.microsoft.com/office/powerpoint/2010/main" val="111481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8363-E16A-4330-9FD3-8D30995944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94A39C-0111-422E-932D-C741516EF3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C86AE4-43AB-45B4-BE2C-F76847ED7838}"/>
              </a:ext>
            </a:extLst>
          </p:cNvPr>
          <p:cNvSpPr>
            <a:spLocks noGrp="1"/>
          </p:cNvSpPr>
          <p:nvPr>
            <p:ph type="dt" sz="half" idx="10"/>
          </p:nvPr>
        </p:nvSpPr>
        <p:spPr/>
        <p:txBody>
          <a:bodyPr/>
          <a:lstStyle/>
          <a:p>
            <a:fld id="{0FCC1FF7-69B9-4E99-8B8B-0FCB57A10275}" type="datetimeFigureOut">
              <a:rPr lang="en-US" smtClean="0"/>
              <a:t>9/6/2024</a:t>
            </a:fld>
            <a:endParaRPr lang="en-US"/>
          </a:p>
        </p:txBody>
      </p:sp>
      <p:sp>
        <p:nvSpPr>
          <p:cNvPr id="5" name="Footer Placeholder 4">
            <a:extLst>
              <a:ext uri="{FF2B5EF4-FFF2-40B4-BE49-F238E27FC236}">
                <a16:creationId xmlns:a16="http://schemas.microsoft.com/office/drawing/2014/main" id="{E2A9C37D-5A06-473E-86CF-E945C62F4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F51F7-0674-415F-90DF-065ED17BB6D6}"/>
              </a:ext>
            </a:extLst>
          </p:cNvPr>
          <p:cNvSpPr>
            <a:spLocks noGrp="1"/>
          </p:cNvSpPr>
          <p:nvPr>
            <p:ph type="sldNum" sz="quarter" idx="12"/>
          </p:nvPr>
        </p:nvSpPr>
        <p:spPr/>
        <p:txBody>
          <a:bodyPr/>
          <a:lstStyle/>
          <a:p>
            <a:fld id="{30D32B18-D56C-415B-9C6F-C487A927DCA7}" type="slidenum">
              <a:rPr lang="en-US" smtClean="0"/>
              <a:t>‹#›</a:t>
            </a:fld>
            <a:endParaRPr lang="en-US"/>
          </a:p>
        </p:txBody>
      </p:sp>
    </p:spTree>
    <p:extLst>
      <p:ext uri="{BB962C8B-B14F-4D97-AF65-F5344CB8AC3E}">
        <p14:creationId xmlns:p14="http://schemas.microsoft.com/office/powerpoint/2010/main" val="279996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99869-CE59-4E48-8953-B96D14320E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FC3965-CF43-4D9C-BD21-9F22B2BCAE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6B5C4-6E81-4F47-B7CA-4355DC834DDC}"/>
              </a:ext>
            </a:extLst>
          </p:cNvPr>
          <p:cNvSpPr>
            <a:spLocks noGrp="1"/>
          </p:cNvSpPr>
          <p:nvPr>
            <p:ph type="dt" sz="half" idx="10"/>
          </p:nvPr>
        </p:nvSpPr>
        <p:spPr/>
        <p:txBody>
          <a:bodyPr/>
          <a:lstStyle/>
          <a:p>
            <a:fld id="{0FCC1FF7-69B9-4E99-8B8B-0FCB57A10275}" type="datetimeFigureOut">
              <a:rPr lang="en-US" smtClean="0"/>
              <a:t>9/6/2024</a:t>
            </a:fld>
            <a:endParaRPr lang="en-US"/>
          </a:p>
        </p:txBody>
      </p:sp>
      <p:sp>
        <p:nvSpPr>
          <p:cNvPr id="5" name="Footer Placeholder 4">
            <a:extLst>
              <a:ext uri="{FF2B5EF4-FFF2-40B4-BE49-F238E27FC236}">
                <a16:creationId xmlns:a16="http://schemas.microsoft.com/office/drawing/2014/main" id="{7FBF335D-8ADD-4A83-93E9-48E765A1D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9B536-82CF-4024-A952-06B0C0536A9F}"/>
              </a:ext>
            </a:extLst>
          </p:cNvPr>
          <p:cNvSpPr>
            <a:spLocks noGrp="1"/>
          </p:cNvSpPr>
          <p:nvPr>
            <p:ph type="sldNum" sz="quarter" idx="12"/>
          </p:nvPr>
        </p:nvSpPr>
        <p:spPr/>
        <p:txBody>
          <a:bodyPr/>
          <a:lstStyle/>
          <a:p>
            <a:fld id="{30D32B18-D56C-415B-9C6F-C487A927DCA7}" type="slidenum">
              <a:rPr lang="en-US" smtClean="0"/>
              <a:t>‹#›</a:t>
            </a:fld>
            <a:endParaRPr lang="en-US"/>
          </a:p>
        </p:txBody>
      </p:sp>
    </p:spTree>
    <p:extLst>
      <p:ext uri="{BB962C8B-B14F-4D97-AF65-F5344CB8AC3E}">
        <p14:creationId xmlns:p14="http://schemas.microsoft.com/office/powerpoint/2010/main" val="2590039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dy copy 01">
    <p:spTree>
      <p:nvGrpSpPr>
        <p:cNvPr id="1" name=""/>
        <p:cNvGrpSpPr/>
        <p:nvPr/>
      </p:nvGrpSpPr>
      <p:grpSpPr>
        <a:xfrm>
          <a:off x="0" y="0"/>
          <a:ext cx="0" cy="0"/>
          <a:chOff x="0" y="0"/>
          <a:chExt cx="0" cy="0"/>
        </a:xfrm>
      </p:grpSpPr>
      <p:sp>
        <p:nvSpPr>
          <p:cNvPr id="5" name="Rectangle 4"/>
          <p:cNvSpPr/>
          <p:nvPr userDrawn="1"/>
        </p:nvSpPr>
        <p:spPr>
          <a:xfrm>
            <a:off x="-31349" y="0"/>
            <a:ext cx="12223349" cy="1225966"/>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a:p>
        </p:txBody>
      </p:sp>
      <p:cxnSp>
        <p:nvCxnSpPr>
          <p:cNvPr id="7" name="Straight Connector 6"/>
          <p:cNvCxnSpPr/>
          <p:nvPr userDrawn="1"/>
        </p:nvCxnSpPr>
        <p:spPr>
          <a:xfrm>
            <a:off x="707011" y="1225966"/>
            <a:ext cx="1029142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559838" y="74647"/>
            <a:ext cx="10594759" cy="1099007"/>
          </a:xfrm>
          <a:prstGeom prst="rect">
            <a:avLst/>
          </a:prstGeom>
        </p:spPr>
        <p:txBody>
          <a:bodyPr anchor="ctr">
            <a:normAutofit/>
          </a:bodyPr>
          <a:lstStyle>
            <a:lvl1pPr>
              <a:defRPr sz="3500">
                <a:solidFill>
                  <a:schemeClr val="bg1"/>
                </a:solidFill>
                <a:latin typeface="Stag Bold" panose="02000603060000020004" pitchFamily="50" charset="0"/>
              </a:defRPr>
            </a:lvl1pPr>
          </a:lstStyle>
          <a:p>
            <a:r>
              <a:rPr lang="en-US"/>
              <a:t>Click to edit Master title style</a:t>
            </a:r>
            <a:endParaRPr lang="en-AU"/>
          </a:p>
        </p:txBody>
      </p:sp>
      <p:sp>
        <p:nvSpPr>
          <p:cNvPr id="22" name="Content Placeholder 2"/>
          <p:cNvSpPr>
            <a:spLocks noGrp="1"/>
          </p:cNvSpPr>
          <p:nvPr>
            <p:ph idx="1"/>
          </p:nvPr>
        </p:nvSpPr>
        <p:spPr>
          <a:xfrm>
            <a:off x="637408" y="1825625"/>
            <a:ext cx="10515600" cy="553010"/>
          </a:xfrm>
          <a:prstGeom prst="rect">
            <a:avLst/>
          </a:prstGeom>
        </p:spPr>
        <p:txBody>
          <a:bodyPr/>
          <a:lstStyle>
            <a:lvl1pPr marL="0" indent="0">
              <a:buNone/>
              <a:defRPr sz="2500">
                <a:latin typeface="Arial" panose="020B0604020202020204" pitchFamily="34" charset="0"/>
                <a:cs typeface="Arial" panose="020B0604020202020204" pitchFamily="34" charset="0"/>
              </a:defRPr>
            </a:lvl1pPr>
            <a:lvl2pPr>
              <a:defRPr sz="2000">
                <a:latin typeface="Stag Medium" panose="02000603060000020004" pitchFamily="50" charset="0"/>
              </a:defRPr>
            </a:lvl2pPr>
            <a:lvl3pPr>
              <a:defRPr sz="1800">
                <a:latin typeface="Stag Medium" panose="02000603060000020004" pitchFamily="50" charset="0"/>
              </a:defRPr>
            </a:lvl3pPr>
            <a:lvl4pPr>
              <a:defRPr>
                <a:latin typeface="Stag Medium" panose="02000603060000020004" pitchFamily="50" charset="0"/>
              </a:defRPr>
            </a:lvl4pPr>
            <a:lvl5pPr>
              <a:defRPr>
                <a:latin typeface="Stag Medium" panose="02000603060000020004" pitchFamily="50" charset="0"/>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9214B27E-9687-46CF-A3FF-1597F3625E05}"/>
              </a:ext>
            </a:extLst>
          </p:cNvPr>
          <p:cNvSpPr>
            <a:spLocks noGrp="1"/>
          </p:cNvSpPr>
          <p:nvPr>
            <p:ph idx="10"/>
          </p:nvPr>
        </p:nvSpPr>
        <p:spPr>
          <a:xfrm>
            <a:off x="637408" y="2425283"/>
            <a:ext cx="10515600" cy="3730482"/>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Stag Medium" panose="02000603060000020004" pitchFamily="50" charset="0"/>
              </a:defRPr>
            </a:lvl2pPr>
            <a:lvl3pPr>
              <a:defRPr sz="1800">
                <a:latin typeface="Stag Medium" panose="02000603060000020004" pitchFamily="50" charset="0"/>
              </a:defRPr>
            </a:lvl3pPr>
            <a:lvl4pPr>
              <a:defRPr>
                <a:latin typeface="Stag Medium" panose="02000603060000020004" pitchFamily="50" charset="0"/>
              </a:defRPr>
            </a:lvl4pPr>
            <a:lvl5pPr>
              <a:defRPr>
                <a:latin typeface="Stag Medium" panose="02000603060000020004" pitchFamily="50" charset="0"/>
              </a:defRPr>
            </a:lvl5pPr>
          </a:lstStyle>
          <a:p>
            <a:pPr lvl="0"/>
            <a:r>
              <a:rPr lang="en-US"/>
              <a:t>Click to edit Master text styles</a:t>
            </a:r>
          </a:p>
        </p:txBody>
      </p:sp>
      <p:sp>
        <p:nvSpPr>
          <p:cNvPr id="8" name="Footer Placeholder 7">
            <a:extLst>
              <a:ext uri="{FF2B5EF4-FFF2-40B4-BE49-F238E27FC236}">
                <a16:creationId xmlns:a16="http://schemas.microsoft.com/office/drawing/2014/main" id="{D2FDBDC5-23E7-492F-B02B-671C2307FCD7}"/>
              </a:ext>
            </a:extLst>
          </p:cNvPr>
          <p:cNvSpPr>
            <a:spLocks noGrp="1"/>
          </p:cNvSpPr>
          <p:nvPr>
            <p:ph type="ftr" sz="quarter" idx="11"/>
          </p:nvPr>
        </p:nvSpPr>
        <p:spPr>
          <a:xfrm>
            <a:off x="657714" y="6547217"/>
            <a:ext cx="8982789" cy="180391"/>
          </a:xfrm>
        </p:spPr>
        <p:txBody>
          <a:bodyPr/>
          <a:lstStyle>
            <a:lvl1pPr>
              <a:lnSpc>
                <a:spcPct val="100000"/>
              </a:lnSpc>
              <a:defRPr sz="900">
                <a:solidFill>
                  <a:srgbClr val="002060"/>
                </a:solidFill>
              </a:defRPr>
            </a:lvl1pPr>
          </a:lstStyle>
          <a:p>
            <a:pPr>
              <a:buClr>
                <a:schemeClr val="accent1"/>
              </a:buClr>
            </a:pPr>
            <a:r>
              <a:rPr lang="en-AU" b="1"/>
              <a:t>GIA Townhall December 2021</a:t>
            </a:r>
          </a:p>
        </p:txBody>
      </p:sp>
      <p:sp>
        <p:nvSpPr>
          <p:cNvPr id="9" name="Slide Number Placeholder 8">
            <a:extLst>
              <a:ext uri="{FF2B5EF4-FFF2-40B4-BE49-F238E27FC236}">
                <a16:creationId xmlns:a16="http://schemas.microsoft.com/office/drawing/2014/main" id="{02405869-F779-4256-8BBB-9EE912888FF0}"/>
              </a:ext>
            </a:extLst>
          </p:cNvPr>
          <p:cNvSpPr>
            <a:spLocks noGrp="1"/>
          </p:cNvSpPr>
          <p:nvPr>
            <p:ph type="sldNum" sz="quarter" idx="12"/>
          </p:nvPr>
        </p:nvSpPr>
        <p:spPr>
          <a:xfrm>
            <a:off x="107820" y="6599853"/>
            <a:ext cx="430763" cy="192833"/>
          </a:xfrm>
        </p:spPr>
        <p:txBody>
          <a:bodyPr/>
          <a:lstStyle>
            <a:lvl1pPr>
              <a:defRPr>
                <a:latin typeface="Arial" panose="020B0604020202020204" pitchFamily="34" charset="0"/>
                <a:cs typeface="Arial" panose="020B0604020202020204" pitchFamily="34" charset="0"/>
              </a:defRPr>
            </a:lvl1pPr>
          </a:lstStyle>
          <a:p>
            <a:fld id="{93F89621-79B8-47EC-AA71-EA1610D8CF24}" type="slidenum">
              <a:rPr lang="en-AU" smtClean="0"/>
              <a:pPr/>
              <a:t>‹#›</a:t>
            </a:fld>
            <a:endParaRPr lang="en-AU"/>
          </a:p>
        </p:txBody>
      </p:sp>
    </p:spTree>
    <p:extLst>
      <p:ext uri="{BB962C8B-B14F-4D97-AF65-F5344CB8AC3E}">
        <p14:creationId xmlns:p14="http://schemas.microsoft.com/office/powerpoint/2010/main" val="2320019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Body copy 01">
    <p:spTree>
      <p:nvGrpSpPr>
        <p:cNvPr id="1" name=""/>
        <p:cNvGrpSpPr/>
        <p:nvPr/>
      </p:nvGrpSpPr>
      <p:grpSpPr>
        <a:xfrm>
          <a:off x="0" y="0"/>
          <a:ext cx="0" cy="0"/>
          <a:chOff x="0" y="0"/>
          <a:chExt cx="0" cy="0"/>
        </a:xfrm>
      </p:grpSpPr>
      <p:sp>
        <p:nvSpPr>
          <p:cNvPr id="5" name="Rectangle 4"/>
          <p:cNvSpPr/>
          <p:nvPr userDrawn="1"/>
        </p:nvSpPr>
        <p:spPr>
          <a:xfrm>
            <a:off x="0" y="0"/>
            <a:ext cx="12192000" cy="1225966"/>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3601"/>
          </a:p>
        </p:txBody>
      </p:sp>
      <p:cxnSp>
        <p:nvCxnSpPr>
          <p:cNvPr id="7" name="Straight Connector 6"/>
          <p:cNvCxnSpPr/>
          <p:nvPr userDrawn="1"/>
        </p:nvCxnSpPr>
        <p:spPr>
          <a:xfrm>
            <a:off x="707011" y="1225966"/>
            <a:ext cx="1029142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559838" y="74647"/>
            <a:ext cx="10594759" cy="1099007"/>
          </a:xfrm>
          <a:prstGeom prst="rect">
            <a:avLst/>
          </a:prstGeom>
        </p:spPr>
        <p:txBody>
          <a:bodyPr anchor="ctr">
            <a:normAutofit/>
          </a:bodyPr>
          <a:lstStyle>
            <a:lvl1pPr>
              <a:defRPr sz="3500">
                <a:solidFill>
                  <a:schemeClr val="bg1"/>
                </a:solidFill>
                <a:latin typeface="Stag Medium" panose="02000603060000020004" pitchFamily="50" charset="0"/>
              </a:defRPr>
            </a:lvl1pPr>
          </a:lstStyle>
          <a:p>
            <a:r>
              <a:rPr lang="en-US"/>
              <a:t>Click to edit Master title style</a:t>
            </a:r>
            <a:endParaRPr lang="en-AU"/>
          </a:p>
        </p:txBody>
      </p:sp>
      <p:pic>
        <p:nvPicPr>
          <p:cNvPr id="10" name="Picture 9">
            <a:extLst>
              <a:ext uri="{FF2B5EF4-FFF2-40B4-BE49-F238E27FC236}">
                <a16:creationId xmlns:a16="http://schemas.microsoft.com/office/drawing/2014/main" id="{8F342A6F-2251-492E-AC83-D7E637630A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1213" y="6233451"/>
            <a:ext cx="1170884" cy="462818"/>
          </a:xfrm>
          <a:prstGeom prst="rect">
            <a:avLst/>
          </a:prstGeom>
        </p:spPr>
      </p:pic>
      <p:sp>
        <p:nvSpPr>
          <p:cNvPr id="14" name="Content Placeholder 2">
            <a:extLst>
              <a:ext uri="{FF2B5EF4-FFF2-40B4-BE49-F238E27FC236}">
                <a16:creationId xmlns:a16="http://schemas.microsoft.com/office/drawing/2014/main" id="{C610F63E-C102-4F22-BAD8-F8EF46A7DD52}"/>
              </a:ext>
            </a:extLst>
          </p:cNvPr>
          <p:cNvSpPr>
            <a:spLocks noGrp="1"/>
          </p:cNvSpPr>
          <p:nvPr>
            <p:ph idx="1"/>
          </p:nvPr>
        </p:nvSpPr>
        <p:spPr>
          <a:xfrm>
            <a:off x="559838" y="1341438"/>
            <a:ext cx="11081300" cy="539751"/>
          </a:xfrm>
          <a:prstGeom prst="rect">
            <a:avLst/>
          </a:prstGeom>
        </p:spPr>
        <p:txBody>
          <a:bodyPr lIns="0" rIns="0"/>
          <a:lstStyle>
            <a:lvl1pPr marL="0" indent="0">
              <a:buNone/>
              <a:defRPr sz="2500">
                <a:latin typeface="Arial" panose="020B0604020202020204" pitchFamily="34" charset="0"/>
                <a:cs typeface="Arial" panose="020B0604020202020204" pitchFamily="34" charset="0"/>
              </a:defRPr>
            </a:lvl1pPr>
            <a:lvl2pPr>
              <a:defRPr sz="2000">
                <a:latin typeface="Stag Medium" panose="02000603060000020004" pitchFamily="50" charset="0"/>
              </a:defRPr>
            </a:lvl2pPr>
            <a:lvl3pPr>
              <a:defRPr sz="1800">
                <a:latin typeface="Stag Medium" panose="02000603060000020004" pitchFamily="50" charset="0"/>
              </a:defRPr>
            </a:lvl3pPr>
            <a:lvl4pPr>
              <a:defRPr>
                <a:latin typeface="Stag Medium" panose="02000603060000020004" pitchFamily="50" charset="0"/>
              </a:defRPr>
            </a:lvl4pPr>
            <a:lvl5pPr>
              <a:defRPr>
                <a:latin typeface="Stag Medium" panose="02000603060000020004" pitchFamily="50"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E34BC830-6F80-4CEB-A892-B00A95848D66}"/>
              </a:ext>
            </a:extLst>
          </p:cNvPr>
          <p:cNvSpPr>
            <a:spLocks noGrp="1"/>
          </p:cNvSpPr>
          <p:nvPr>
            <p:ph idx="10"/>
          </p:nvPr>
        </p:nvSpPr>
        <p:spPr>
          <a:xfrm>
            <a:off x="559837" y="2024063"/>
            <a:ext cx="11072325" cy="3996491"/>
          </a:xfrm>
          <a:prstGeom prst="rect">
            <a:avLst/>
          </a:prstGeom>
        </p:spPr>
        <p:txBody>
          <a:bodyPr lIns="0" rIns="0"/>
          <a:lstStyle>
            <a:lvl1pPr>
              <a:defRPr sz="2000">
                <a:latin typeface="Arial" panose="020B0604020202020204" pitchFamily="34" charset="0"/>
                <a:cs typeface="Arial" panose="020B0604020202020204" pitchFamily="34" charset="0"/>
              </a:defRPr>
            </a:lvl1pPr>
            <a:lvl2pPr>
              <a:defRPr sz="2000">
                <a:latin typeface="Stag Medium" panose="02000603060000020004" pitchFamily="50" charset="0"/>
              </a:defRPr>
            </a:lvl2pPr>
            <a:lvl3pPr>
              <a:defRPr sz="1800">
                <a:latin typeface="Stag Medium" panose="02000603060000020004" pitchFamily="50" charset="0"/>
              </a:defRPr>
            </a:lvl3pPr>
            <a:lvl4pPr>
              <a:defRPr>
                <a:latin typeface="Stag Medium" panose="02000603060000020004" pitchFamily="50" charset="0"/>
              </a:defRPr>
            </a:lvl4pPr>
            <a:lvl5pPr>
              <a:defRPr>
                <a:latin typeface="Stag Medium" panose="02000603060000020004" pitchFamily="50" charset="0"/>
              </a:defRPr>
            </a:lvl5pPr>
          </a:lstStyle>
          <a:p>
            <a:pPr lvl="0"/>
            <a:r>
              <a:rPr lang="en-US"/>
              <a:t>Click to edit Master text styles</a:t>
            </a:r>
          </a:p>
        </p:txBody>
      </p:sp>
      <p:sp>
        <p:nvSpPr>
          <p:cNvPr id="12" name="Footer Placeholder 15">
            <a:extLst>
              <a:ext uri="{FF2B5EF4-FFF2-40B4-BE49-F238E27FC236}">
                <a16:creationId xmlns:a16="http://schemas.microsoft.com/office/drawing/2014/main" id="{3C528A52-984D-4536-B82E-4D883B3C5C8E}"/>
              </a:ext>
            </a:extLst>
          </p:cNvPr>
          <p:cNvSpPr>
            <a:spLocks noGrp="1"/>
          </p:cNvSpPr>
          <p:nvPr>
            <p:ph type="ftr" sz="quarter" idx="3"/>
          </p:nvPr>
        </p:nvSpPr>
        <p:spPr>
          <a:xfrm>
            <a:off x="1074730" y="6390645"/>
            <a:ext cx="6237515" cy="192833"/>
          </a:xfrm>
          <a:prstGeom prst="rect">
            <a:avLst/>
          </a:prstGeom>
        </p:spPr>
        <p:txBody>
          <a:bodyPr vert="horz" lIns="0" tIns="45720" rIns="0" bIns="45720" rtlCol="0" anchor="ctr"/>
          <a:lstStyle>
            <a:lvl1pPr marL="0" indent="0" algn="l">
              <a:lnSpc>
                <a:spcPct val="100000"/>
              </a:lnSpc>
              <a:buNone/>
              <a:defRPr sz="1000">
                <a:solidFill>
                  <a:schemeClr val="accent2"/>
                </a:solidFill>
                <a:latin typeface="Stag Book" panose="02000503060000020004" charset="0"/>
                <a:cs typeface="Arial" panose="020B0604020202020204" pitchFamily="34" charset="0"/>
              </a:defRPr>
            </a:lvl1pPr>
          </a:lstStyle>
          <a:p>
            <a:pPr>
              <a:buClr>
                <a:schemeClr val="accent1"/>
              </a:buClr>
            </a:pPr>
            <a:r>
              <a:rPr lang="en-AU"/>
              <a:t>Culture Dashboard</a:t>
            </a:r>
            <a:endParaRPr lang="en-AU" b="1"/>
          </a:p>
        </p:txBody>
      </p:sp>
      <p:sp>
        <p:nvSpPr>
          <p:cNvPr id="13" name="Slide Number Placeholder 16">
            <a:extLst>
              <a:ext uri="{FF2B5EF4-FFF2-40B4-BE49-F238E27FC236}">
                <a16:creationId xmlns:a16="http://schemas.microsoft.com/office/drawing/2014/main" id="{71907196-BEEC-4379-9DD7-F5CC67B46F7A}"/>
              </a:ext>
            </a:extLst>
          </p:cNvPr>
          <p:cNvSpPr>
            <a:spLocks noGrp="1"/>
          </p:cNvSpPr>
          <p:nvPr>
            <p:ph type="sldNum" sz="quarter" idx="4"/>
          </p:nvPr>
        </p:nvSpPr>
        <p:spPr>
          <a:xfrm>
            <a:off x="550863" y="6390645"/>
            <a:ext cx="430763" cy="188666"/>
          </a:xfrm>
          <a:prstGeom prst="rect">
            <a:avLst/>
          </a:prstGeom>
        </p:spPr>
        <p:txBody>
          <a:bodyPr vert="horz" lIns="0" tIns="45720" rIns="0" bIns="45720" rtlCol="0" anchor="ctr"/>
          <a:lstStyle>
            <a:lvl1pPr algn="l">
              <a:defRPr sz="900">
                <a:solidFill>
                  <a:srgbClr val="002060"/>
                </a:solidFill>
                <a:latin typeface="Stag Book" panose="02000503060000020004" pitchFamily="50" charset="0"/>
                <a:cs typeface="Arial" panose="020B0604020202020204" pitchFamily="34" charset="0"/>
              </a:defRPr>
            </a:lvl1pPr>
          </a:lstStyle>
          <a:p>
            <a:fld id="{93F89621-79B8-47EC-AA71-EA1610D8CF24}" type="slidenum">
              <a:rPr lang="en-AU" smtClean="0"/>
              <a:pPr/>
              <a:t>‹#›</a:t>
            </a:fld>
            <a:endParaRPr lang="en-AU"/>
          </a:p>
        </p:txBody>
      </p:sp>
    </p:spTree>
    <p:extLst>
      <p:ext uri="{BB962C8B-B14F-4D97-AF65-F5344CB8AC3E}">
        <p14:creationId xmlns:p14="http://schemas.microsoft.com/office/powerpoint/2010/main" val="2864384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ody copy 02">
    <p:spTree>
      <p:nvGrpSpPr>
        <p:cNvPr id="1" name=""/>
        <p:cNvGrpSpPr/>
        <p:nvPr/>
      </p:nvGrpSpPr>
      <p:grpSpPr>
        <a:xfrm>
          <a:off x="0" y="0"/>
          <a:ext cx="0" cy="0"/>
          <a:chOff x="0" y="0"/>
          <a:chExt cx="0" cy="0"/>
        </a:xfrm>
      </p:grpSpPr>
      <p:sp>
        <p:nvSpPr>
          <p:cNvPr id="5" name="Rectangle 4"/>
          <p:cNvSpPr/>
          <p:nvPr userDrawn="1"/>
        </p:nvSpPr>
        <p:spPr>
          <a:xfrm>
            <a:off x="-31349" y="0"/>
            <a:ext cx="12223349" cy="1225966"/>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a:p>
        </p:txBody>
      </p:sp>
      <p:cxnSp>
        <p:nvCxnSpPr>
          <p:cNvPr id="7" name="Straight Connector 6"/>
          <p:cNvCxnSpPr/>
          <p:nvPr userDrawn="1"/>
        </p:nvCxnSpPr>
        <p:spPr>
          <a:xfrm>
            <a:off x="707011" y="1225966"/>
            <a:ext cx="1029142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Content Placeholder 2"/>
          <p:cNvSpPr>
            <a:spLocks noGrp="1"/>
          </p:cNvSpPr>
          <p:nvPr>
            <p:ph idx="1"/>
          </p:nvPr>
        </p:nvSpPr>
        <p:spPr>
          <a:xfrm>
            <a:off x="637408" y="1825625"/>
            <a:ext cx="10515600" cy="553010"/>
          </a:xfrm>
          <a:prstGeom prst="rect">
            <a:avLst/>
          </a:prstGeom>
        </p:spPr>
        <p:txBody>
          <a:bodyPr/>
          <a:lstStyle>
            <a:lvl1pPr marL="0" indent="0">
              <a:buNone/>
              <a:defRPr sz="2500">
                <a:latin typeface="Arial" panose="020B0604020202020204" pitchFamily="34" charset="0"/>
                <a:cs typeface="Arial" panose="020B0604020202020204" pitchFamily="34" charset="0"/>
              </a:defRPr>
            </a:lvl1pPr>
            <a:lvl2pPr>
              <a:defRPr sz="2000">
                <a:latin typeface="Stag Medium" panose="02000603060000020004" pitchFamily="50" charset="0"/>
              </a:defRPr>
            </a:lvl2pPr>
            <a:lvl3pPr>
              <a:defRPr sz="1800">
                <a:latin typeface="Stag Medium" panose="02000603060000020004" pitchFamily="50" charset="0"/>
              </a:defRPr>
            </a:lvl3pPr>
            <a:lvl4pPr>
              <a:defRPr>
                <a:latin typeface="Stag Medium" panose="02000603060000020004" pitchFamily="50" charset="0"/>
              </a:defRPr>
            </a:lvl4pPr>
            <a:lvl5pPr>
              <a:defRPr>
                <a:latin typeface="Stag Medium" panose="02000603060000020004" pitchFamily="50" charset="0"/>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9214B27E-9687-46CF-A3FF-1597F3625E05}"/>
              </a:ext>
            </a:extLst>
          </p:cNvPr>
          <p:cNvSpPr>
            <a:spLocks noGrp="1"/>
          </p:cNvSpPr>
          <p:nvPr>
            <p:ph idx="10"/>
          </p:nvPr>
        </p:nvSpPr>
        <p:spPr>
          <a:xfrm>
            <a:off x="637408" y="2425283"/>
            <a:ext cx="5171723" cy="3850011"/>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Stag Medium" panose="02000603060000020004" pitchFamily="50" charset="0"/>
              </a:defRPr>
            </a:lvl2pPr>
            <a:lvl3pPr>
              <a:defRPr sz="1800">
                <a:latin typeface="Stag Medium" panose="02000603060000020004" pitchFamily="50" charset="0"/>
              </a:defRPr>
            </a:lvl3pPr>
            <a:lvl4pPr>
              <a:defRPr>
                <a:latin typeface="Stag Medium" panose="02000603060000020004" pitchFamily="50" charset="0"/>
              </a:defRPr>
            </a:lvl4pPr>
            <a:lvl5pPr>
              <a:defRPr>
                <a:latin typeface="Stag Medium" panose="02000603060000020004" pitchFamily="50" charset="0"/>
              </a:defRPr>
            </a:lvl5pPr>
          </a:lstStyle>
          <a:p>
            <a:pPr lvl="0"/>
            <a:r>
              <a:rPr lang="en-US"/>
              <a:t>Click to edit Master text styles</a:t>
            </a:r>
          </a:p>
        </p:txBody>
      </p:sp>
      <p:sp>
        <p:nvSpPr>
          <p:cNvPr id="23" name="Content Placeholder 2">
            <a:extLst>
              <a:ext uri="{FF2B5EF4-FFF2-40B4-BE49-F238E27FC236}">
                <a16:creationId xmlns:a16="http://schemas.microsoft.com/office/drawing/2014/main" id="{6852F7FE-4A9B-49E5-B7DF-811C13B7FFAE}"/>
              </a:ext>
            </a:extLst>
          </p:cNvPr>
          <p:cNvSpPr>
            <a:spLocks noGrp="1"/>
          </p:cNvSpPr>
          <p:nvPr>
            <p:ph idx="11"/>
          </p:nvPr>
        </p:nvSpPr>
        <p:spPr>
          <a:xfrm>
            <a:off x="6119906" y="2425283"/>
            <a:ext cx="5033103" cy="3850011"/>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Stag Medium" panose="02000603060000020004" pitchFamily="50" charset="0"/>
              </a:defRPr>
            </a:lvl2pPr>
            <a:lvl3pPr>
              <a:defRPr sz="1800">
                <a:latin typeface="Stag Medium" panose="02000603060000020004" pitchFamily="50" charset="0"/>
              </a:defRPr>
            </a:lvl3pPr>
            <a:lvl4pPr>
              <a:defRPr>
                <a:latin typeface="Stag Medium" panose="02000603060000020004" pitchFamily="50" charset="0"/>
              </a:defRPr>
            </a:lvl4pPr>
            <a:lvl5pPr>
              <a:defRPr>
                <a:latin typeface="Stag Medium" panose="02000603060000020004" pitchFamily="50" charset="0"/>
              </a:defRPr>
            </a:lvl5pPr>
          </a:lstStyle>
          <a:p>
            <a:pPr lvl="0"/>
            <a:r>
              <a:rPr lang="en-US"/>
              <a:t>Click to edit Master text styles</a:t>
            </a:r>
          </a:p>
        </p:txBody>
      </p:sp>
      <p:sp>
        <p:nvSpPr>
          <p:cNvPr id="24" name="Title 1">
            <a:extLst>
              <a:ext uri="{FF2B5EF4-FFF2-40B4-BE49-F238E27FC236}">
                <a16:creationId xmlns:a16="http://schemas.microsoft.com/office/drawing/2014/main" id="{C3922924-DB0B-437D-958C-2E41CA36DE6A}"/>
              </a:ext>
            </a:extLst>
          </p:cNvPr>
          <p:cNvSpPr>
            <a:spLocks noGrp="1"/>
          </p:cNvSpPr>
          <p:nvPr>
            <p:ph type="title"/>
          </p:nvPr>
        </p:nvSpPr>
        <p:spPr>
          <a:xfrm>
            <a:off x="559838" y="74647"/>
            <a:ext cx="10594759" cy="1099007"/>
          </a:xfrm>
          <a:prstGeom prst="rect">
            <a:avLst/>
          </a:prstGeom>
        </p:spPr>
        <p:txBody>
          <a:bodyPr anchor="ctr">
            <a:normAutofit/>
          </a:bodyPr>
          <a:lstStyle>
            <a:lvl1pPr>
              <a:defRPr sz="3500">
                <a:solidFill>
                  <a:schemeClr val="bg1"/>
                </a:solidFill>
                <a:latin typeface="Stag Bold" panose="02000603060000020004" pitchFamily="50" charset="0"/>
              </a:defRPr>
            </a:lvl1pPr>
          </a:lstStyle>
          <a:p>
            <a:r>
              <a:rPr lang="en-US"/>
              <a:t>Click to edit Master title style</a:t>
            </a:r>
            <a:endParaRPr lang="en-AU"/>
          </a:p>
        </p:txBody>
      </p:sp>
      <p:sp>
        <p:nvSpPr>
          <p:cNvPr id="46" name="Footer Placeholder 7">
            <a:extLst>
              <a:ext uri="{FF2B5EF4-FFF2-40B4-BE49-F238E27FC236}">
                <a16:creationId xmlns:a16="http://schemas.microsoft.com/office/drawing/2014/main" id="{8EDD7C54-D5C1-490F-B841-21BD9DCEA62F}"/>
              </a:ext>
            </a:extLst>
          </p:cNvPr>
          <p:cNvSpPr>
            <a:spLocks noGrp="1"/>
          </p:cNvSpPr>
          <p:nvPr>
            <p:ph type="ftr" sz="quarter" idx="12"/>
          </p:nvPr>
        </p:nvSpPr>
        <p:spPr>
          <a:xfrm>
            <a:off x="679579" y="6624735"/>
            <a:ext cx="8982789" cy="180391"/>
          </a:xfrm>
        </p:spPr>
        <p:txBody>
          <a:bodyPr/>
          <a:lstStyle>
            <a:lvl1pPr>
              <a:lnSpc>
                <a:spcPct val="100000"/>
              </a:lnSpc>
              <a:defRPr sz="900">
                <a:solidFill>
                  <a:srgbClr val="002060"/>
                </a:solidFill>
              </a:defRPr>
            </a:lvl1pPr>
          </a:lstStyle>
          <a:p>
            <a:pPr>
              <a:buClr>
                <a:schemeClr val="accent1"/>
              </a:buClr>
            </a:pPr>
            <a:r>
              <a:rPr lang="en-AU" b="1"/>
              <a:t>GIA Townhall December 2021</a:t>
            </a:r>
          </a:p>
        </p:txBody>
      </p:sp>
      <p:sp>
        <p:nvSpPr>
          <p:cNvPr id="47" name="Slide Number Placeholder 8">
            <a:extLst>
              <a:ext uri="{FF2B5EF4-FFF2-40B4-BE49-F238E27FC236}">
                <a16:creationId xmlns:a16="http://schemas.microsoft.com/office/drawing/2014/main" id="{57B4DBB2-552A-4ACB-BDD2-F10A2584DF37}"/>
              </a:ext>
            </a:extLst>
          </p:cNvPr>
          <p:cNvSpPr>
            <a:spLocks noGrp="1"/>
          </p:cNvSpPr>
          <p:nvPr>
            <p:ph type="sldNum" sz="quarter" idx="13"/>
          </p:nvPr>
        </p:nvSpPr>
        <p:spPr>
          <a:xfrm>
            <a:off x="107820" y="6599853"/>
            <a:ext cx="430763" cy="192833"/>
          </a:xfrm>
        </p:spPr>
        <p:txBody>
          <a:bodyPr/>
          <a:lstStyle>
            <a:lvl1pPr>
              <a:defRPr>
                <a:latin typeface="Arial" panose="020B0604020202020204" pitchFamily="34" charset="0"/>
                <a:cs typeface="Arial" panose="020B0604020202020204" pitchFamily="34" charset="0"/>
              </a:defRPr>
            </a:lvl1pPr>
          </a:lstStyle>
          <a:p>
            <a:fld id="{93F89621-79B8-47EC-AA71-EA1610D8CF24}" type="slidenum">
              <a:rPr lang="en-AU" smtClean="0"/>
              <a:pPr/>
              <a:t>‹#›</a:t>
            </a:fld>
            <a:endParaRPr lang="en-AU"/>
          </a:p>
        </p:txBody>
      </p:sp>
    </p:spTree>
    <p:extLst>
      <p:ext uri="{BB962C8B-B14F-4D97-AF65-F5344CB8AC3E}">
        <p14:creationId xmlns:p14="http://schemas.microsoft.com/office/powerpoint/2010/main" val="1476921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1560" y="6317806"/>
            <a:ext cx="804025" cy="233358"/>
          </a:xfrm>
          <a:prstGeom prst="rect">
            <a:avLst/>
          </a:prstGeom>
        </p:spPr>
      </p:pic>
      <p:sp>
        <p:nvSpPr>
          <p:cNvPr id="22" name="Title 1"/>
          <p:cNvSpPr>
            <a:spLocks noGrp="1"/>
          </p:cNvSpPr>
          <p:nvPr>
            <p:ph type="title"/>
          </p:nvPr>
        </p:nvSpPr>
        <p:spPr>
          <a:xfrm>
            <a:off x="658580" y="4499321"/>
            <a:ext cx="10778677" cy="808526"/>
          </a:xfrm>
          <a:prstGeom prst="rect">
            <a:avLst/>
          </a:prstGeom>
        </p:spPr>
        <p:txBody>
          <a:bodyPr>
            <a:noAutofit/>
          </a:bodyPr>
          <a:lstStyle>
            <a:lvl1pPr>
              <a:defRPr sz="4400">
                <a:solidFill>
                  <a:srgbClr val="00B0F0"/>
                </a:solidFill>
                <a:latin typeface="Stag Bold" panose="02000603060000020004" pitchFamily="50" charset="0"/>
              </a:defRPr>
            </a:lvl1pPr>
          </a:lstStyle>
          <a:p>
            <a:r>
              <a:rPr lang="en-US"/>
              <a:t>Click to edit Master title style</a:t>
            </a:r>
            <a:endParaRPr lang="en-AU"/>
          </a:p>
        </p:txBody>
      </p:sp>
      <p:sp>
        <p:nvSpPr>
          <p:cNvPr id="23" name="Rectangle 22">
            <a:extLst>
              <a:ext uri="{FF2B5EF4-FFF2-40B4-BE49-F238E27FC236}">
                <a16:creationId xmlns:a16="http://schemas.microsoft.com/office/drawing/2014/main" id="{77ED6BD0-7100-4C54-8C82-8FB6625DCA64}"/>
              </a:ext>
            </a:extLst>
          </p:cNvPr>
          <p:cNvSpPr/>
          <p:nvPr userDrawn="1"/>
        </p:nvSpPr>
        <p:spPr>
          <a:xfrm>
            <a:off x="1" y="-6055"/>
            <a:ext cx="12233612" cy="3842410"/>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a:p>
        </p:txBody>
      </p:sp>
      <p:grpSp>
        <p:nvGrpSpPr>
          <p:cNvPr id="21" name="Group 20">
            <a:extLst>
              <a:ext uri="{FF2B5EF4-FFF2-40B4-BE49-F238E27FC236}">
                <a16:creationId xmlns:a16="http://schemas.microsoft.com/office/drawing/2014/main" id="{8D17B271-E0B6-45FC-96C2-1026E244AD23}"/>
              </a:ext>
            </a:extLst>
          </p:cNvPr>
          <p:cNvGrpSpPr/>
          <p:nvPr userDrawn="1"/>
        </p:nvGrpSpPr>
        <p:grpSpPr>
          <a:xfrm>
            <a:off x="10675392" y="6402882"/>
            <a:ext cx="1043177" cy="229248"/>
            <a:chOff x="9699625" y="5954713"/>
            <a:chExt cx="2112963" cy="619125"/>
          </a:xfrm>
        </p:grpSpPr>
        <p:sp>
          <p:nvSpPr>
            <p:cNvPr id="24" name="Freeform 10">
              <a:extLst>
                <a:ext uri="{FF2B5EF4-FFF2-40B4-BE49-F238E27FC236}">
                  <a16:creationId xmlns:a16="http://schemas.microsoft.com/office/drawing/2014/main" id="{CCE21444-A374-4B40-851D-1D33045BF2C2}"/>
                </a:ext>
              </a:extLst>
            </p:cNvPr>
            <p:cNvSpPr>
              <a:spLocks/>
            </p:cNvSpPr>
            <p:nvPr/>
          </p:nvSpPr>
          <p:spPr bwMode="auto">
            <a:xfrm>
              <a:off x="9699625" y="5954713"/>
              <a:ext cx="427038" cy="469900"/>
            </a:xfrm>
            <a:custGeom>
              <a:avLst/>
              <a:gdLst>
                <a:gd name="T0" fmla="*/ 185 w 230"/>
                <a:gd name="T1" fmla="*/ 69 h 252"/>
                <a:gd name="T2" fmla="*/ 165 w 230"/>
                <a:gd name="T3" fmla="*/ 53 h 252"/>
                <a:gd name="T4" fmla="*/ 138 w 230"/>
                <a:gd name="T5" fmla="*/ 56 h 252"/>
                <a:gd name="T6" fmla="*/ 125 w 230"/>
                <a:gd name="T7" fmla="*/ 69 h 252"/>
                <a:gd name="T8" fmla="*/ 54 w 230"/>
                <a:gd name="T9" fmla="*/ 192 h 252"/>
                <a:gd name="T10" fmla="*/ 23 w 230"/>
                <a:gd name="T11" fmla="*/ 252 h 252"/>
                <a:gd name="T12" fmla="*/ 16 w 230"/>
                <a:gd name="T13" fmla="*/ 171 h 252"/>
                <a:gd name="T14" fmla="*/ 88 w 230"/>
                <a:gd name="T15" fmla="*/ 45 h 252"/>
                <a:gd name="T16" fmla="*/ 185 w 230"/>
                <a:gd name="T17" fmla="*/ 19 h 252"/>
                <a:gd name="T18" fmla="*/ 212 w 230"/>
                <a:gd name="T19" fmla="*/ 114 h 252"/>
                <a:gd name="T20" fmla="*/ 185 w 230"/>
                <a:gd name="T21" fmla="*/ 6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52">
                  <a:moveTo>
                    <a:pt x="185" y="69"/>
                  </a:moveTo>
                  <a:cubicBezTo>
                    <a:pt x="181" y="61"/>
                    <a:pt x="173" y="55"/>
                    <a:pt x="165" y="53"/>
                  </a:cubicBezTo>
                  <a:cubicBezTo>
                    <a:pt x="156" y="51"/>
                    <a:pt x="147" y="51"/>
                    <a:pt x="138" y="56"/>
                  </a:cubicBezTo>
                  <a:cubicBezTo>
                    <a:pt x="133" y="60"/>
                    <a:pt x="128" y="64"/>
                    <a:pt x="125" y="69"/>
                  </a:cubicBezTo>
                  <a:cubicBezTo>
                    <a:pt x="54" y="192"/>
                    <a:pt x="54" y="192"/>
                    <a:pt x="54" y="192"/>
                  </a:cubicBezTo>
                  <a:cubicBezTo>
                    <a:pt x="37" y="206"/>
                    <a:pt x="25" y="228"/>
                    <a:pt x="23" y="252"/>
                  </a:cubicBezTo>
                  <a:cubicBezTo>
                    <a:pt x="4" y="230"/>
                    <a:pt x="0" y="197"/>
                    <a:pt x="16" y="171"/>
                  </a:cubicBezTo>
                  <a:cubicBezTo>
                    <a:pt x="88" y="45"/>
                    <a:pt x="88" y="45"/>
                    <a:pt x="88" y="45"/>
                  </a:cubicBezTo>
                  <a:cubicBezTo>
                    <a:pt x="108" y="11"/>
                    <a:pt x="151" y="0"/>
                    <a:pt x="185" y="19"/>
                  </a:cubicBezTo>
                  <a:cubicBezTo>
                    <a:pt x="218" y="38"/>
                    <a:pt x="230" y="80"/>
                    <a:pt x="212" y="114"/>
                  </a:cubicBezTo>
                  <a:cubicBezTo>
                    <a:pt x="185" y="69"/>
                    <a:pt x="185" y="69"/>
                    <a:pt x="185" y="69"/>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AU" sz="1800">
                <a:latin typeface="Stag Light" panose="02000603060000020004" pitchFamily="50" charset="0"/>
              </a:endParaRPr>
            </a:p>
          </p:txBody>
        </p:sp>
        <p:sp>
          <p:nvSpPr>
            <p:cNvPr id="25" name="Freeform 12">
              <a:extLst>
                <a:ext uri="{FF2B5EF4-FFF2-40B4-BE49-F238E27FC236}">
                  <a16:creationId xmlns:a16="http://schemas.microsoft.com/office/drawing/2014/main" id="{5CB05603-897D-438D-9CD6-BBB3F0D94866}"/>
                </a:ext>
              </a:extLst>
            </p:cNvPr>
            <p:cNvSpPr>
              <a:spLocks/>
            </p:cNvSpPr>
            <p:nvPr/>
          </p:nvSpPr>
          <p:spPr bwMode="auto">
            <a:xfrm>
              <a:off x="9766300" y="6302375"/>
              <a:ext cx="522288" cy="263525"/>
            </a:xfrm>
            <a:custGeom>
              <a:avLst/>
              <a:gdLst>
                <a:gd name="T0" fmla="*/ 42 w 282"/>
                <a:gd name="T1" fmla="*/ 46 h 142"/>
                <a:gd name="T2" fmla="*/ 39 w 282"/>
                <a:gd name="T3" fmla="*/ 72 h 142"/>
                <a:gd name="T4" fmla="*/ 55 w 282"/>
                <a:gd name="T5" fmla="*/ 93 h 142"/>
                <a:gd name="T6" fmla="*/ 73 w 282"/>
                <a:gd name="T7" fmla="*/ 97 h 142"/>
                <a:gd name="T8" fmla="*/ 214 w 282"/>
                <a:gd name="T9" fmla="*/ 97 h 142"/>
                <a:gd name="T10" fmla="*/ 282 w 282"/>
                <a:gd name="T11" fmla="*/ 94 h 142"/>
                <a:gd name="T12" fmla="*/ 215 w 282"/>
                <a:gd name="T13" fmla="*/ 142 h 142"/>
                <a:gd name="T14" fmla="*/ 70 w 282"/>
                <a:gd name="T15" fmla="*/ 142 h 142"/>
                <a:gd name="T16" fmla="*/ 0 w 282"/>
                <a:gd name="T17" fmla="*/ 71 h 142"/>
                <a:gd name="T18" fmla="*/ 68 w 282"/>
                <a:gd name="T19" fmla="*/ 0 h 142"/>
                <a:gd name="T20" fmla="*/ 42 w 282"/>
                <a:gd name="T21" fmla="*/ 4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142">
                  <a:moveTo>
                    <a:pt x="42" y="46"/>
                  </a:moveTo>
                  <a:cubicBezTo>
                    <a:pt x="37" y="54"/>
                    <a:pt x="37" y="63"/>
                    <a:pt x="39" y="72"/>
                  </a:cubicBezTo>
                  <a:cubicBezTo>
                    <a:pt x="41" y="80"/>
                    <a:pt x="47" y="88"/>
                    <a:pt x="55" y="93"/>
                  </a:cubicBezTo>
                  <a:cubicBezTo>
                    <a:pt x="61" y="96"/>
                    <a:pt x="67" y="97"/>
                    <a:pt x="73" y="97"/>
                  </a:cubicBezTo>
                  <a:cubicBezTo>
                    <a:pt x="214" y="97"/>
                    <a:pt x="214" y="97"/>
                    <a:pt x="214" y="97"/>
                  </a:cubicBezTo>
                  <a:cubicBezTo>
                    <a:pt x="236" y="106"/>
                    <a:pt x="260" y="105"/>
                    <a:pt x="282" y="94"/>
                  </a:cubicBezTo>
                  <a:cubicBezTo>
                    <a:pt x="272" y="122"/>
                    <a:pt x="246" y="142"/>
                    <a:pt x="215" y="142"/>
                  </a:cubicBezTo>
                  <a:cubicBezTo>
                    <a:pt x="70" y="142"/>
                    <a:pt x="70" y="142"/>
                    <a:pt x="70" y="142"/>
                  </a:cubicBezTo>
                  <a:cubicBezTo>
                    <a:pt x="31" y="142"/>
                    <a:pt x="0" y="110"/>
                    <a:pt x="0" y="71"/>
                  </a:cubicBezTo>
                  <a:cubicBezTo>
                    <a:pt x="0" y="33"/>
                    <a:pt x="30" y="1"/>
                    <a:pt x="68" y="0"/>
                  </a:cubicBezTo>
                  <a:cubicBezTo>
                    <a:pt x="42" y="46"/>
                    <a:pt x="42" y="46"/>
                    <a:pt x="42" y="46"/>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AU" sz="1800">
                <a:latin typeface="Stag Light" panose="02000603060000020004" pitchFamily="50" charset="0"/>
              </a:endParaRPr>
            </a:p>
          </p:txBody>
        </p:sp>
        <p:grpSp>
          <p:nvGrpSpPr>
            <p:cNvPr id="26" name="Group 25">
              <a:extLst>
                <a:ext uri="{FF2B5EF4-FFF2-40B4-BE49-F238E27FC236}">
                  <a16:creationId xmlns:a16="http://schemas.microsoft.com/office/drawing/2014/main" id="{EB2BAB12-088C-4686-828B-65B2A0F1A567}"/>
                </a:ext>
              </a:extLst>
            </p:cNvPr>
            <p:cNvGrpSpPr/>
            <p:nvPr/>
          </p:nvGrpSpPr>
          <p:grpSpPr>
            <a:xfrm>
              <a:off x="9853613" y="5964238"/>
              <a:ext cx="1958975" cy="609600"/>
              <a:chOff x="9853613" y="5964238"/>
              <a:chExt cx="1958975" cy="609600"/>
            </a:xfrm>
          </p:grpSpPr>
          <p:sp>
            <p:nvSpPr>
              <p:cNvPr id="27" name="Freeform 5">
                <a:extLst>
                  <a:ext uri="{FF2B5EF4-FFF2-40B4-BE49-F238E27FC236}">
                    <a16:creationId xmlns:a16="http://schemas.microsoft.com/office/drawing/2014/main" id="{441B8D45-D8DF-4549-8147-A5C8BEF21D9E}"/>
                  </a:ext>
                </a:extLst>
              </p:cNvPr>
              <p:cNvSpPr>
                <a:spLocks noEditPoints="1"/>
              </p:cNvSpPr>
              <p:nvPr/>
            </p:nvSpPr>
            <p:spPr bwMode="auto">
              <a:xfrm>
                <a:off x="10472738" y="5964238"/>
                <a:ext cx="600075" cy="609600"/>
              </a:xfrm>
              <a:custGeom>
                <a:avLst/>
                <a:gdLst>
                  <a:gd name="T0" fmla="*/ 206 w 324"/>
                  <a:gd name="T1" fmla="*/ 272 h 327"/>
                  <a:gd name="T2" fmla="*/ 154 w 324"/>
                  <a:gd name="T3" fmla="*/ 239 h 327"/>
                  <a:gd name="T4" fmla="*/ 98 w 324"/>
                  <a:gd name="T5" fmla="*/ 227 h 327"/>
                  <a:gd name="T6" fmla="*/ 82 w 324"/>
                  <a:gd name="T7" fmla="*/ 228 h 327"/>
                  <a:gd name="T8" fmla="*/ 67 w 324"/>
                  <a:gd name="T9" fmla="*/ 232 h 327"/>
                  <a:gd name="T10" fmla="*/ 109 w 324"/>
                  <a:gd name="T11" fmla="*/ 269 h 327"/>
                  <a:gd name="T12" fmla="*/ 162 w 324"/>
                  <a:gd name="T13" fmla="*/ 282 h 327"/>
                  <a:gd name="T14" fmla="*/ 183 w 324"/>
                  <a:gd name="T15" fmla="*/ 280 h 327"/>
                  <a:gd name="T16" fmla="*/ 206 w 324"/>
                  <a:gd name="T17" fmla="*/ 272 h 327"/>
                  <a:gd name="T18" fmla="*/ 241 w 324"/>
                  <a:gd name="T19" fmla="*/ 247 h 327"/>
                  <a:gd name="T20" fmla="*/ 266 w 324"/>
                  <a:gd name="T21" fmla="*/ 207 h 327"/>
                  <a:gd name="T22" fmla="*/ 273 w 324"/>
                  <a:gd name="T23" fmla="*/ 161 h 327"/>
                  <a:gd name="T24" fmla="*/ 266 w 324"/>
                  <a:gd name="T25" fmla="*/ 120 h 327"/>
                  <a:gd name="T26" fmla="*/ 243 w 324"/>
                  <a:gd name="T27" fmla="*/ 83 h 327"/>
                  <a:gd name="T28" fmla="*/ 205 w 324"/>
                  <a:gd name="T29" fmla="*/ 55 h 327"/>
                  <a:gd name="T30" fmla="*/ 159 w 324"/>
                  <a:gd name="T31" fmla="*/ 46 h 327"/>
                  <a:gd name="T32" fmla="*/ 117 w 324"/>
                  <a:gd name="T33" fmla="*/ 54 h 327"/>
                  <a:gd name="T34" fmla="*/ 81 w 324"/>
                  <a:gd name="T35" fmla="*/ 79 h 327"/>
                  <a:gd name="T36" fmla="*/ 56 w 324"/>
                  <a:gd name="T37" fmla="*/ 118 h 327"/>
                  <a:gd name="T38" fmla="*/ 47 w 324"/>
                  <a:gd name="T39" fmla="*/ 164 h 327"/>
                  <a:gd name="T40" fmla="*/ 48 w 324"/>
                  <a:gd name="T41" fmla="*/ 180 h 327"/>
                  <a:gd name="T42" fmla="*/ 51 w 324"/>
                  <a:gd name="T43" fmla="*/ 197 h 327"/>
                  <a:gd name="T44" fmla="*/ 74 w 324"/>
                  <a:gd name="T45" fmla="*/ 189 h 327"/>
                  <a:gd name="T46" fmla="*/ 103 w 324"/>
                  <a:gd name="T47" fmla="*/ 187 h 327"/>
                  <a:gd name="T48" fmla="*/ 174 w 324"/>
                  <a:gd name="T49" fmla="*/ 202 h 327"/>
                  <a:gd name="T50" fmla="*/ 241 w 324"/>
                  <a:gd name="T51" fmla="*/ 247 h 327"/>
                  <a:gd name="T52" fmla="*/ 247 w 324"/>
                  <a:gd name="T53" fmla="*/ 302 h 327"/>
                  <a:gd name="T54" fmla="*/ 205 w 324"/>
                  <a:gd name="T55" fmla="*/ 321 h 327"/>
                  <a:gd name="T56" fmla="*/ 160 w 324"/>
                  <a:gd name="T57" fmla="*/ 327 h 327"/>
                  <a:gd name="T58" fmla="*/ 107 w 324"/>
                  <a:gd name="T59" fmla="*/ 319 h 327"/>
                  <a:gd name="T60" fmla="*/ 60 w 324"/>
                  <a:gd name="T61" fmla="*/ 293 h 327"/>
                  <a:gd name="T62" fmla="*/ 15 w 324"/>
                  <a:gd name="T63" fmla="*/ 235 h 327"/>
                  <a:gd name="T64" fmla="*/ 0 w 324"/>
                  <a:gd name="T65" fmla="*/ 162 h 327"/>
                  <a:gd name="T66" fmla="*/ 12 w 324"/>
                  <a:gd name="T67" fmla="*/ 100 h 327"/>
                  <a:gd name="T68" fmla="*/ 49 w 324"/>
                  <a:gd name="T69" fmla="*/ 46 h 327"/>
                  <a:gd name="T70" fmla="*/ 100 w 324"/>
                  <a:gd name="T71" fmla="*/ 12 h 327"/>
                  <a:gd name="T72" fmla="*/ 160 w 324"/>
                  <a:gd name="T73" fmla="*/ 0 h 327"/>
                  <a:gd name="T74" fmla="*/ 221 w 324"/>
                  <a:gd name="T75" fmla="*/ 12 h 327"/>
                  <a:gd name="T76" fmla="*/ 272 w 324"/>
                  <a:gd name="T77" fmla="*/ 46 h 327"/>
                  <a:gd name="T78" fmla="*/ 309 w 324"/>
                  <a:gd name="T79" fmla="*/ 100 h 327"/>
                  <a:gd name="T80" fmla="*/ 321 w 324"/>
                  <a:gd name="T81" fmla="*/ 166 h 327"/>
                  <a:gd name="T82" fmla="*/ 311 w 324"/>
                  <a:gd name="T83" fmla="*/ 223 h 327"/>
                  <a:gd name="T84" fmla="*/ 281 w 324"/>
                  <a:gd name="T85" fmla="*/ 271 h 327"/>
                  <a:gd name="T86" fmla="*/ 299 w 324"/>
                  <a:gd name="T87" fmla="*/ 277 h 327"/>
                  <a:gd name="T88" fmla="*/ 318 w 324"/>
                  <a:gd name="T89" fmla="*/ 279 h 327"/>
                  <a:gd name="T90" fmla="*/ 324 w 324"/>
                  <a:gd name="T91" fmla="*/ 279 h 327"/>
                  <a:gd name="T92" fmla="*/ 324 w 324"/>
                  <a:gd name="T93" fmla="*/ 323 h 327"/>
                  <a:gd name="T94" fmla="*/ 319 w 324"/>
                  <a:gd name="T95" fmla="*/ 323 h 327"/>
                  <a:gd name="T96" fmla="*/ 284 w 324"/>
                  <a:gd name="T97" fmla="*/ 318 h 327"/>
                  <a:gd name="T98" fmla="*/ 247 w 324"/>
                  <a:gd name="T99" fmla="*/ 30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4" h="327">
                    <a:moveTo>
                      <a:pt x="206" y="272"/>
                    </a:moveTo>
                    <a:cubicBezTo>
                      <a:pt x="190" y="258"/>
                      <a:pt x="173" y="246"/>
                      <a:pt x="154" y="239"/>
                    </a:cubicBezTo>
                    <a:cubicBezTo>
                      <a:pt x="136" y="231"/>
                      <a:pt x="117" y="227"/>
                      <a:pt x="98" y="227"/>
                    </a:cubicBezTo>
                    <a:cubicBezTo>
                      <a:pt x="93" y="227"/>
                      <a:pt x="87" y="227"/>
                      <a:pt x="82" y="228"/>
                    </a:cubicBezTo>
                    <a:cubicBezTo>
                      <a:pt x="77" y="229"/>
                      <a:pt x="72" y="230"/>
                      <a:pt x="67" y="232"/>
                    </a:cubicBezTo>
                    <a:cubicBezTo>
                      <a:pt x="78" y="248"/>
                      <a:pt x="92" y="260"/>
                      <a:pt x="109" y="269"/>
                    </a:cubicBezTo>
                    <a:cubicBezTo>
                      <a:pt x="125" y="278"/>
                      <a:pt x="143" y="282"/>
                      <a:pt x="162" y="282"/>
                    </a:cubicBezTo>
                    <a:cubicBezTo>
                      <a:pt x="169" y="282"/>
                      <a:pt x="176" y="281"/>
                      <a:pt x="183" y="280"/>
                    </a:cubicBezTo>
                    <a:cubicBezTo>
                      <a:pt x="190" y="278"/>
                      <a:pt x="198" y="276"/>
                      <a:pt x="206" y="272"/>
                    </a:cubicBezTo>
                    <a:close/>
                    <a:moveTo>
                      <a:pt x="241" y="247"/>
                    </a:moveTo>
                    <a:cubicBezTo>
                      <a:pt x="252" y="234"/>
                      <a:pt x="261" y="221"/>
                      <a:pt x="266" y="207"/>
                    </a:cubicBezTo>
                    <a:cubicBezTo>
                      <a:pt x="271" y="194"/>
                      <a:pt x="273" y="178"/>
                      <a:pt x="273" y="161"/>
                    </a:cubicBezTo>
                    <a:cubicBezTo>
                      <a:pt x="273" y="147"/>
                      <a:pt x="271" y="133"/>
                      <a:pt x="266" y="120"/>
                    </a:cubicBezTo>
                    <a:cubicBezTo>
                      <a:pt x="260" y="106"/>
                      <a:pt x="253" y="94"/>
                      <a:pt x="243" y="83"/>
                    </a:cubicBezTo>
                    <a:cubicBezTo>
                      <a:pt x="231" y="71"/>
                      <a:pt x="218" y="61"/>
                      <a:pt x="205" y="55"/>
                    </a:cubicBezTo>
                    <a:cubicBezTo>
                      <a:pt x="191" y="49"/>
                      <a:pt x="176" y="46"/>
                      <a:pt x="159" y="46"/>
                    </a:cubicBezTo>
                    <a:cubicBezTo>
                      <a:pt x="144" y="46"/>
                      <a:pt x="130" y="49"/>
                      <a:pt x="117" y="54"/>
                    </a:cubicBezTo>
                    <a:cubicBezTo>
                      <a:pt x="103" y="60"/>
                      <a:pt x="92" y="68"/>
                      <a:pt x="81" y="79"/>
                    </a:cubicBezTo>
                    <a:cubicBezTo>
                      <a:pt x="70" y="90"/>
                      <a:pt x="61" y="103"/>
                      <a:pt x="56" y="118"/>
                    </a:cubicBezTo>
                    <a:cubicBezTo>
                      <a:pt x="49" y="133"/>
                      <a:pt x="47" y="148"/>
                      <a:pt x="47" y="164"/>
                    </a:cubicBezTo>
                    <a:cubicBezTo>
                      <a:pt x="47" y="169"/>
                      <a:pt x="47" y="174"/>
                      <a:pt x="48" y="180"/>
                    </a:cubicBezTo>
                    <a:cubicBezTo>
                      <a:pt x="48" y="185"/>
                      <a:pt x="50" y="191"/>
                      <a:pt x="51" y="197"/>
                    </a:cubicBezTo>
                    <a:cubicBezTo>
                      <a:pt x="58" y="193"/>
                      <a:pt x="66" y="191"/>
                      <a:pt x="74" y="189"/>
                    </a:cubicBezTo>
                    <a:cubicBezTo>
                      <a:pt x="83" y="187"/>
                      <a:pt x="92" y="187"/>
                      <a:pt x="103" y="187"/>
                    </a:cubicBezTo>
                    <a:cubicBezTo>
                      <a:pt x="126" y="187"/>
                      <a:pt x="150" y="192"/>
                      <a:pt x="174" y="202"/>
                    </a:cubicBezTo>
                    <a:cubicBezTo>
                      <a:pt x="197" y="213"/>
                      <a:pt x="220" y="227"/>
                      <a:pt x="241" y="247"/>
                    </a:cubicBezTo>
                    <a:close/>
                    <a:moveTo>
                      <a:pt x="247" y="302"/>
                    </a:moveTo>
                    <a:cubicBezTo>
                      <a:pt x="234" y="310"/>
                      <a:pt x="220" y="317"/>
                      <a:pt x="205" y="321"/>
                    </a:cubicBezTo>
                    <a:cubicBezTo>
                      <a:pt x="191" y="325"/>
                      <a:pt x="176" y="327"/>
                      <a:pt x="160" y="327"/>
                    </a:cubicBezTo>
                    <a:cubicBezTo>
                      <a:pt x="141" y="327"/>
                      <a:pt x="124" y="324"/>
                      <a:pt x="107" y="319"/>
                    </a:cubicBezTo>
                    <a:cubicBezTo>
                      <a:pt x="90" y="312"/>
                      <a:pt x="74" y="304"/>
                      <a:pt x="60" y="293"/>
                    </a:cubicBezTo>
                    <a:cubicBezTo>
                      <a:pt x="41" y="277"/>
                      <a:pt x="26" y="258"/>
                      <a:pt x="15" y="235"/>
                    </a:cubicBezTo>
                    <a:cubicBezTo>
                      <a:pt x="5" y="213"/>
                      <a:pt x="0" y="188"/>
                      <a:pt x="0" y="162"/>
                    </a:cubicBezTo>
                    <a:cubicBezTo>
                      <a:pt x="0" y="140"/>
                      <a:pt x="4" y="119"/>
                      <a:pt x="12" y="100"/>
                    </a:cubicBezTo>
                    <a:cubicBezTo>
                      <a:pt x="20" y="80"/>
                      <a:pt x="33" y="62"/>
                      <a:pt x="49" y="46"/>
                    </a:cubicBezTo>
                    <a:cubicBezTo>
                      <a:pt x="64" y="31"/>
                      <a:pt x="81" y="20"/>
                      <a:pt x="100" y="12"/>
                    </a:cubicBezTo>
                    <a:cubicBezTo>
                      <a:pt x="118" y="4"/>
                      <a:pt x="138" y="0"/>
                      <a:pt x="160" y="0"/>
                    </a:cubicBezTo>
                    <a:cubicBezTo>
                      <a:pt x="182" y="0"/>
                      <a:pt x="202" y="4"/>
                      <a:pt x="221" y="12"/>
                    </a:cubicBezTo>
                    <a:cubicBezTo>
                      <a:pt x="240" y="20"/>
                      <a:pt x="257" y="31"/>
                      <a:pt x="272" y="46"/>
                    </a:cubicBezTo>
                    <a:cubicBezTo>
                      <a:pt x="288" y="62"/>
                      <a:pt x="300" y="80"/>
                      <a:pt x="309" y="100"/>
                    </a:cubicBezTo>
                    <a:cubicBezTo>
                      <a:pt x="317" y="120"/>
                      <a:pt x="321" y="142"/>
                      <a:pt x="321" y="166"/>
                    </a:cubicBezTo>
                    <a:cubicBezTo>
                      <a:pt x="321" y="186"/>
                      <a:pt x="317" y="205"/>
                      <a:pt x="311" y="223"/>
                    </a:cubicBezTo>
                    <a:cubicBezTo>
                      <a:pt x="305" y="240"/>
                      <a:pt x="295" y="256"/>
                      <a:pt x="281" y="271"/>
                    </a:cubicBezTo>
                    <a:cubicBezTo>
                      <a:pt x="287" y="274"/>
                      <a:pt x="293" y="276"/>
                      <a:pt x="299" y="277"/>
                    </a:cubicBezTo>
                    <a:cubicBezTo>
                      <a:pt x="305" y="279"/>
                      <a:pt x="311" y="279"/>
                      <a:pt x="318" y="279"/>
                    </a:cubicBezTo>
                    <a:cubicBezTo>
                      <a:pt x="324" y="279"/>
                      <a:pt x="324" y="279"/>
                      <a:pt x="324" y="279"/>
                    </a:cubicBezTo>
                    <a:cubicBezTo>
                      <a:pt x="324" y="323"/>
                      <a:pt x="324" y="323"/>
                      <a:pt x="324" y="323"/>
                    </a:cubicBezTo>
                    <a:cubicBezTo>
                      <a:pt x="319" y="323"/>
                      <a:pt x="319" y="323"/>
                      <a:pt x="319" y="323"/>
                    </a:cubicBezTo>
                    <a:cubicBezTo>
                      <a:pt x="308" y="323"/>
                      <a:pt x="296" y="321"/>
                      <a:pt x="284" y="318"/>
                    </a:cubicBezTo>
                    <a:cubicBezTo>
                      <a:pt x="272" y="314"/>
                      <a:pt x="259" y="309"/>
                      <a:pt x="247" y="30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AU" sz="1800">
                  <a:latin typeface="Stag Light" panose="02000603060000020004" pitchFamily="50" charset="0"/>
                </a:endParaRPr>
              </a:p>
            </p:txBody>
          </p:sp>
          <p:sp>
            <p:nvSpPr>
              <p:cNvPr id="28" name="Freeform 6">
                <a:extLst>
                  <a:ext uri="{FF2B5EF4-FFF2-40B4-BE49-F238E27FC236}">
                    <a16:creationId xmlns:a16="http://schemas.microsoft.com/office/drawing/2014/main" id="{D2F09578-00ED-434D-AF9A-76D52A0AF3B4}"/>
                  </a:ext>
                </a:extLst>
              </p:cNvPr>
              <p:cNvSpPr>
                <a:spLocks noEditPoints="1"/>
              </p:cNvSpPr>
              <p:nvPr/>
            </p:nvSpPr>
            <p:spPr bwMode="auto">
              <a:xfrm>
                <a:off x="11122025" y="5973763"/>
                <a:ext cx="347663" cy="592138"/>
              </a:xfrm>
              <a:custGeom>
                <a:avLst/>
                <a:gdLst>
                  <a:gd name="T0" fmla="*/ 45 w 188"/>
                  <a:gd name="T1" fmla="*/ 133 h 318"/>
                  <a:gd name="T2" fmla="*/ 60 w 188"/>
                  <a:gd name="T3" fmla="*/ 133 h 318"/>
                  <a:gd name="T4" fmla="*/ 111 w 188"/>
                  <a:gd name="T5" fmla="*/ 123 h 318"/>
                  <a:gd name="T6" fmla="*/ 126 w 188"/>
                  <a:gd name="T7" fmla="*/ 87 h 318"/>
                  <a:gd name="T8" fmla="*/ 112 w 188"/>
                  <a:gd name="T9" fmla="*/ 54 h 318"/>
                  <a:gd name="T10" fmla="*/ 70 w 188"/>
                  <a:gd name="T11" fmla="*/ 43 h 318"/>
                  <a:gd name="T12" fmla="*/ 45 w 188"/>
                  <a:gd name="T13" fmla="*/ 43 h 318"/>
                  <a:gd name="T14" fmla="*/ 45 w 188"/>
                  <a:gd name="T15" fmla="*/ 133 h 318"/>
                  <a:gd name="T16" fmla="*/ 45 w 188"/>
                  <a:gd name="T17" fmla="*/ 275 h 318"/>
                  <a:gd name="T18" fmla="*/ 81 w 188"/>
                  <a:gd name="T19" fmla="*/ 275 h 318"/>
                  <a:gd name="T20" fmla="*/ 128 w 188"/>
                  <a:gd name="T21" fmla="*/ 263 h 318"/>
                  <a:gd name="T22" fmla="*/ 143 w 188"/>
                  <a:gd name="T23" fmla="*/ 226 h 318"/>
                  <a:gd name="T24" fmla="*/ 127 w 188"/>
                  <a:gd name="T25" fmla="*/ 185 h 318"/>
                  <a:gd name="T26" fmla="*/ 81 w 188"/>
                  <a:gd name="T27" fmla="*/ 171 h 318"/>
                  <a:gd name="T28" fmla="*/ 45 w 188"/>
                  <a:gd name="T29" fmla="*/ 171 h 318"/>
                  <a:gd name="T30" fmla="*/ 45 w 188"/>
                  <a:gd name="T31" fmla="*/ 275 h 318"/>
                  <a:gd name="T32" fmla="*/ 68 w 188"/>
                  <a:gd name="T33" fmla="*/ 0 h 318"/>
                  <a:gd name="T34" fmla="*/ 145 w 188"/>
                  <a:gd name="T35" fmla="*/ 22 h 318"/>
                  <a:gd name="T36" fmla="*/ 172 w 188"/>
                  <a:gd name="T37" fmla="*/ 87 h 318"/>
                  <a:gd name="T38" fmla="*/ 163 w 188"/>
                  <a:gd name="T39" fmla="*/ 122 h 318"/>
                  <a:gd name="T40" fmla="*/ 138 w 188"/>
                  <a:gd name="T41" fmla="*/ 147 h 318"/>
                  <a:gd name="T42" fmla="*/ 175 w 188"/>
                  <a:gd name="T43" fmla="*/ 174 h 318"/>
                  <a:gd name="T44" fmla="*/ 188 w 188"/>
                  <a:gd name="T45" fmla="*/ 221 h 318"/>
                  <a:gd name="T46" fmla="*/ 180 w 188"/>
                  <a:gd name="T47" fmla="*/ 263 h 318"/>
                  <a:gd name="T48" fmla="*/ 157 w 188"/>
                  <a:gd name="T49" fmla="*/ 295 h 318"/>
                  <a:gd name="T50" fmla="*/ 124 w 188"/>
                  <a:gd name="T51" fmla="*/ 313 h 318"/>
                  <a:gd name="T52" fmla="*/ 73 w 188"/>
                  <a:gd name="T53" fmla="*/ 318 h 318"/>
                  <a:gd name="T54" fmla="*/ 0 w 188"/>
                  <a:gd name="T55" fmla="*/ 318 h 318"/>
                  <a:gd name="T56" fmla="*/ 0 w 188"/>
                  <a:gd name="T57" fmla="*/ 0 h 318"/>
                  <a:gd name="T58" fmla="*/ 68 w 188"/>
                  <a:gd name="T59"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8" h="318">
                    <a:moveTo>
                      <a:pt x="45" y="133"/>
                    </a:moveTo>
                    <a:cubicBezTo>
                      <a:pt x="60" y="133"/>
                      <a:pt x="60" y="133"/>
                      <a:pt x="60" y="133"/>
                    </a:cubicBezTo>
                    <a:cubicBezTo>
                      <a:pt x="84" y="133"/>
                      <a:pt x="101" y="130"/>
                      <a:pt x="111" y="123"/>
                    </a:cubicBezTo>
                    <a:cubicBezTo>
                      <a:pt x="121" y="115"/>
                      <a:pt x="126" y="104"/>
                      <a:pt x="126" y="87"/>
                    </a:cubicBezTo>
                    <a:cubicBezTo>
                      <a:pt x="126" y="72"/>
                      <a:pt x="121" y="61"/>
                      <a:pt x="112" y="54"/>
                    </a:cubicBezTo>
                    <a:cubicBezTo>
                      <a:pt x="103" y="47"/>
                      <a:pt x="89" y="43"/>
                      <a:pt x="70" y="43"/>
                    </a:cubicBezTo>
                    <a:cubicBezTo>
                      <a:pt x="45" y="43"/>
                      <a:pt x="45" y="43"/>
                      <a:pt x="45" y="43"/>
                    </a:cubicBezTo>
                    <a:cubicBezTo>
                      <a:pt x="45" y="133"/>
                      <a:pt x="45" y="133"/>
                      <a:pt x="45" y="133"/>
                    </a:cubicBezTo>
                    <a:close/>
                    <a:moveTo>
                      <a:pt x="45" y="275"/>
                    </a:moveTo>
                    <a:cubicBezTo>
                      <a:pt x="81" y="275"/>
                      <a:pt x="81" y="275"/>
                      <a:pt x="81" y="275"/>
                    </a:cubicBezTo>
                    <a:cubicBezTo>
                      <a:pt x="102" y="275"/>
                      <a:pt x="118" y="271"/>
                      <a:pt x="128" y="263"/>
                    </a:cubicBezTo>
                    <a:cubicBezTo>
                      <a:pt x="138" y="255"/>
                      <a:pt x="143" y="243"/>
                      <a:pt x="143" y="226"/>
                    </a:cubicBezTo>
                    <a:cubicBezTo>
                      <a:pt x="143" y="208"/>
                      <a:pt x="138" y="195"/>
                      <a:pt x="127" y="185"/>
                    </a:cubicBezTo>
                    <a:cubicBezTo>
                      <a:pt x="117" y="176"/>
                      <a:pt x="101" y="171"/>
                      <a:pt x="81" y="171"/>
                    </a:cubicBezTo>
                    <a:cubicBezTo>
                      <a:pt x="45" y="171"/>
                      <a:pt x="45" y="171"/>
                      <a:pt x="45" y="171"/>
                    </a:cubicBezTo>
                    <a:cubicBezTo>
                      <a:pt x="45" y="275"/>
                      <a:pt x="45" y="275"/>
                      <a:pt x="45" y="275"/>
                    </a:cubicBezTo>
                    <a:close/>
                    <a:moveTo>
                      <a:pt x="68" y="0"/>
                    </a:moveTo>
                    <a:cubicBezTo>
                      <a:pt x="102" y="0"/>
                      <a:pt x="128" y="8"/>
                      <a:pt x="145" y="22"/>
                    </a:cubicBezTo>
                    <a:cubicBezTo>
                      <a:pt x="163" y="37"/>
                      <a:pt x="172" y="59"/>
                      <a:pt x="172" y="87"/>
                    </a:cubicBezTo>
                    <a:cubicBezTo>
                      <a:pt x="172" y="100"/>
                      <a:pt x="169" y="112"/>
                      <a:pt x="163" y="122"/>
                    </a:cubicBezTo>
                    <a:cubicBezTo>
                      <a:pt x="157" y="132"/>
                      <a:pt x="149" y="140"/>
                      <a:pt x="138" y="147"/>
                    </a:cubicBezTo>
                    <a:cubicBezTo>
                      <a:pt x="153" y="152"/>
                      <a:pt x="166" y="161"/>
                      <a:pt x="175" y="174"/>
                    </a:cubicBezTo>
                    <a:cubicBezTo>
                      <a:pt x="184" y="187"/>
                      <a:pt x="188" y="203"/>
                      <a:pt x="188" y="221"/>
                    </a:cubicBezTo>
                    <a:cubicBezTo>
                      <a:pt x="188" y="236"/>
                      <a:pt x="185" y="250"/>
                      <a:pt x="180" y="263"/>
                    </a:cubicBezTo>
                    <a:cubicBezTo>
                      <a:pt x="174" y="276"/>
                      <a:pt x="167" y="287"/>
                      <a:pt x="157" y="295"/>
                    </a:cubicBezTo>
                    <a:cubicBezTo>
                      <a:pt x="147" y="303"/>
                      <a:pt x="136" y="309"/>
                      <a:pt x="124" y="313"/>
                    </a:cubicBezTo>
                    <a:cubicBezTo>
                      <a:pt x="112" y="316"/>
                      <a:pt x="95" y="318"/>
                      <a:pt x="73" y="318"/>
                    </a:cubicBezTo>
                    <a:cubicBezTo>
                      <a:pt x="0" y="318"/>
                      <a:pt x="0" y="318"/>
                      <a:pt x="0" y="318"/>
                    </a:cubicBezTo>
                    <a:cubicBezTo>
                      <a:pt x="0" y="0"/>
                      <a:pt x="0" y="0"/>
                      <a:pt x="0" y="0"/>
                    </a:cubicBezTo>
                    <a:cubicBezTo>
                      <a:pt x="68" y="0"/>
                      <a:pt x="68" y="0"/>
                      <a:pt x="6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AU" sz="1800">
                  <a:latin typeface="Stag Light" panose="02000603060000020004" pitchFamily="50" charset="0"/>
                </a:endParaRPr>
              </a:p>
            </p:txBody>
          </p:sp>
          <p:sp>
            <p:nvSpPr>
              <p:cNvPr id="29" name="Freeform 7">
                <a:extLst>
                  <a:ext uri="{FF2B5EF4-FFF2-40B4-BE49-F238E27FC236}">
                    <a16:creationId xmlns:a16="http://schemas.microsoft.com/office/drawing/2014/main" id="{67B09AEB-B80B-4ADE-97DE-7866D6ADD166}"/>
                  </a:ext>
                </a:extLst>
              </p:cNvPr>
              <p:cNvSpPr>
                <a:spLocks/>
              </p:cNvSpPr>
              <p:nvPr/>
            </p:nvSpPr>
            <p:spPr bwMode="auto">
              <a:xfrm>
                <a:off x="11507788" y="5973763"/>
                <a:ext cx="304800" cy="592138"/>
              </a:xfrm>
              <a:custGeom>
                <a:avLst/>
                <a:gdLst>
                  <a:gd name="T0" fmla="*/ 192 w 192"/>
                  <a:gd name="T1" fmla="*/ 373 h 373"/>
                  <a:gd name="T2" fmla="*/ 0 w 192"/>
                  <a:gd name="T3" fmla="*/ 373 h 373"/>
                  <a:gd name="T4" fmla="*/ 0 w 192"/>
                  <a:gd name="T5" fmla="*/ 0 h 373"/>
                  <a:gd name="T6" fmla="*/ 192 w 192"/>
                  <a:gd name="T7" fmla="*/ 0 h 373"/>
                  <a:gd name="T8" fmla="*/ 192 w 192"/>
                  <a:gd name="T9" fmla="*/ 51 h 373"/>
                  <a:gd name="T10" fmla="*/ 53 w 192"/>
                  <a:gd name="T11" fmla="*/ 51 h 373"/>
                  <a:gd name="T12" fmla="*/ 53 w 192"/>
                  <a:gd name="T13" fmla="*/ 162 h 373"/>
                  <a:gd name="T14" fmla="*/ 192 w 192"/>
                  <a:gd name="T15" fmla="*/ 162 h 373"/>
                  <a:gd name="T16" fmla="*/ 192 w 192"/>
                  <a:gd name="T17" fmla="*/ 210 h 373"/>
                  <a:gd name="T18" fmla="*/ 53 w 192"/>
                  <a:gd name="T19" fmla="*/ 210 h 373"/>
                  <a:gd name="T20" fmla="*/ 53 w 192"/>
                  <a:gd name="T21" fmla="*/ 322 h 373"/>
                  <a:gd name="T22" fmla="*/ 192 w 192"/>
                  <a:gd name="T23" fmla="*/ 322 h 373"/>
                  <a:gd name="T24" fmla="*/ 192 w 192"/>
                  <a:gd name="T25" fmla="*/ 373 h 373"/>
                  <a:gd name="T26" fmla="*/ 192 w 192"/>
                  <a:gd name="T27"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373">
                    <a:moveTo>
                      <a:pt x="192" y="373"/>
                    </a:moveTo>
                    <a:lnTo>
                      <a:pt x="0" y="373"/>
                    </a:lnTo>
                    <a:lnTo>
                      <a:pt x="0" y="0"/>
                    </a:lnTo>
                    <a:lnTo>
                      <a:pt x="192" y="0"/>
                    </a:lnTo>
                    <a:lnTo>
                      <a:pt x="192" y="51"/>
                    </a:lnTo>
                    <a:lnTo>
                      <a:pt x="53" y="51"/>
                    </a:lnTo>
                    <a:lnTo>
                      <a:pt x="53" y="162"/>
                    </a:lnTo>
                    <a:lnTo>
                      <a:pt x="192" y="162"/>
                    </a:lnTo>
                    <a:lnTo>
                      <a:pt x="192" y="210"/>
                    </a:lnTo>
                    <a:lnTo>
                      <a:pt x="53" y="210"/>
                    </a:lnTo>
                    <a:lnTo>
                      <a:pt x="53" y="322"/>
                    </a:lnTo>
                    <a:lnTo>
                      <a:pt x="192" y="322"/>
                    </a:lnTo>
                    <a:lnTo>
                      <a:pt x="192" y="373"/>
                    </a:lnTo>
                    <a:lnTo>
                      <a:pt x="192" y="3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AU" sz="1800">
                  <a:latin typeface="Stag Light" panose="02000603060000020004" pitchFamily="50" charset="0"/>
                </a:endParaRPr>
              </a:p>
            </p:txBody>
          </p:sp>
          <p:sp>
            <p:nvSpPr>
              <p:cNvPr id="30" name="Freeform 8">
                <a:extLst>
                  <a:ext uri="{FF2B5EF4-FFF2-40B4-BE49-F238E27FC236}">
                    <a16:creationId xmlns:a16="http://schemas.microsoft.com/office/drawing/2014/main" id="{8908D121-B3D1-44A1-8305-59C935F90247}"/>
                  </a:ext>
                </a:extLst>
              </p:cNvPr>
              <p:cNvSpPr>
                <a:spLocks/>
              </p:cNvSpPr>
              <p:nvPr/>
            </p:nvSpPr>
            <p:spPr bwMode="auto">
              <a:xfrm>
                <a:off x="10061575" y="5965825"/>
                <a:ext cx="307975" cy="522288"/>
              </a:xfrm>
              <a:custGeom>
                <a:avLst/>
                <a:gdLst>
                  <a:gd name="T0" fmla="*/ 78 w 166"/>
                  <a:gd name="T1" fmla="*/ 237 h 280"/>
                  <a:gd name="T2" fmla="*/ 102 w 166"/>
                  <a:gd name="T3" fmla="*/ 227 h 280"/>
                  <a:gd name="T4" fmla="*/ 112 w 166"/>
                  <a:gd name="T5" fmla="*/ 202 h 280"/>
                  <a:gd name="T6" fmla="*/ 107 w 166"/>
                  <a:gd name="T7" fmla="*/ 185 h 280"/>
                  <a:gd name="T8" fmla="*/ 37 w 166"/>
                  <a:gd name="T9" fmla="*/ 62 h 280"/>
                  <a:gd name="T10" fmla="*/ 0 w 166"/>
                  <a:gd name="T11" fmla="*/ 5 h 280"/>
                  <a:gd name="T12" fmla="*/ 74 w 166"/>
                  <a:gd name="T13" fmla="*/ 39 h 280"/>
                  <a:gd name="T14" fmla="*/ 147 w 166"/>
                  <a:gd name="T15" fmla="*/ 165 h 280"/>
                  <a:gd name="T16" fmla="*/ 121 w 166"/>
                  <a:gd name="T17" fmla="*/ 261 h 280"/>
                  <a:gd name="T18" fmla="*/ 26 w 166"/>
                  <a:gd name="T19" fmla="*/ 237 h 280"/>
                  <a:gd name="T20" fmla="*/ 78 w 166"/>
                  <a:gd name="T21" fmla="*/ 23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80">
                    <a:moveTo>
                      <a:pt x="78" y="237"/>
                    </a:moveTo>
                    <a:cubicBezTo>
                      <a:pt x="87" y="237"/>
                      <a:pt x="96" y="233"/>
                      <a:pt x="102" y="227"/>
                    </a:cubicBezTo>
                    <a:cubicBezTo>
                      <a:pt x="108" y="221"/>
                      <a:pt x="112" y="212"/>
                      <a:pt x="112" y="202"/>
                    </a:cubicBezTo>
                    <a:cubicBezTo>
                      <a:pt x="112" y="196"/>
                      <a:pt x="110" y="190"/>
                      <a:pt x="107" y="185"/>
                    </a:cubicBezTo>
                    <a:cubicBezTo>
                      <a:pt x="37" y="62"/>
                      <a:pt x="37" y="62"/>
                      <a:pt x="37" y="62"/>
                    </a:cubicBezTo>
                    <a:cubicBezTo>
                      <a:pt x="33" y="39"/>
                      <a:pt x="20" y="18"/>
                      <a:pt x="0" y="5"/>
                    </a:cubicBezTo>
                    <a:cubicBezTo>
                      <a:pt x="29" y="0"/>
                      <a:pt x="59" y="12"/>
                      <a:pt x="74" y="39"/>
                    </a:cubicBezTo>
                    <a:cubicBezTo>
                      <a:pt x="147" y="165"/>
                      <a:pt x="147" y="165"/>
                      <a:pt x="147" y="165"/>
                    </a:cubicBezTo>
                    <a:cubicBezTo>
                      <a:pt x="166" y="199"/>
                      <a:pt x="155" y="242"/>
                      <a:pt x="121" y="261"/>
                    </a:cubicBezTo>
                    <a:cubicBezTo>
                      <a:pt x="88" y="280"/>
                      <a:pt x="46" y="270"/>
                      <a:pt x="26" y="237"/>
                    </a:cubicBezTo>
                    <a:cubicBezTo>
                      <a:pt x="78" y="237"/>
                      <a:pt x="78" y="237"/>
                      <a:pt x="78" y="237"/>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AU" sz="1800">
                  <a:latin typeface="Stag Light" panose="02000603060000020004" pitchFamily="50" charset="0"/>
                </a:endParaRPr>
              </a:p>
            </p:txBody>
          </p:sp>
          <p:sp>
            <p:nvSpPr>
              <p:cNvPr id="31" name="Freeform 9">
                <a:extLst>
                  <a:ext uri="{FF2B5EF4-FFF2-40B4-BE49-F238E27FC236}">
                    <a16:creationId xmlns:a16="http://schemas.microsoft.com/office/drawing/2014/main" id="{6AC26854-0906-45A8-B6F2-2A7E7C2A1358}"/>
                  </a:ext>
                </a:extLst>
              </p:cNvPr>
              <p:cNvSpPr>
                <a:spLocks/>
              </p:cNvSpPr>
              <p:nvPr/>
            </p:nvSpPr>
            <p:spPr bwMode="auto">
              <a:xfrm>
                <a:off x="9994900" y="6302375"/>
                <a:ext cx="252413" cy="84138"/>
              </a:xfrm>
              <a:custGeom>
                <a:avLst/>
                <a:gdLst>
                  <a:gd name="T0" fmla="*/ 114 w 136"/>
                  <a:gd name="T1" fmla="*/ 0 h 45"/>
                  <a:gd name="T2" fmla="*/ 25 w 136"/>
                  <a:gd name="T3" fmla="*/ 0 h 45"/>
                  <a:gd name="T4" fmla="*/ 0 w 136"/>
                  <a:gd name="T5" fmla="*/ 45 h 45"/>
                  <a:gd name="T6" fmla="*/ 114 w 136"/>
                  <a:gd name="T7" fmla="*/ 45 h 45"/>
                  <a:gd name="T8" fmla="*/ 136 w 136"/>
                  <a:gd name="T9" fmla="*/ 22 h 45"/>
                  <a:gd name="T10" fmla="*/ 114 w 136"/>
                  <a:gd name="T11" fmla="*/ 0 h 45"/>
                </a:gdLst>
                <a:ahLst/>
                <a:cxnLst>
                  <a:cxn ang="0">
                    <a:pos x="T0" y="T1"/>
                  </a:cxn>
                  <a:cxn ang="0">
                    <a:pos x="T2" y="T3"/>
                  </a:cxn>
                  <a:cxn ang="0">
                    <a:pos x="T4" y="T5"/>
                  </a:cxn>
                  <a:cxn ang="0">
                    <a:pos x="T6" y="T7"/>
                  </a:cxn>
                  <a:cxn ang="0">
                    <a:pos x="T8" y="T9"/>
                  </a:cxn>
                  <a:cxn ang="0">
                    <a:pos x="T10" y="T11"/>
                  </a:cxn>
                </a:cxnLst>
                <a:rect l="0" t="0" r="r" b="b"/>
                <a:pathLst>
                  <a:path w="136" h="45">
                    <a:moveTo>
                      <a:pt x="114" y="0"/>
                    </a:moveTo>
                    <a:cubicBezTo>
                      <a:pt x="25" y="0"/>
                      <a:pt x="25" y="0"/>
                      <a:pt x="25" y="0"/>
                    </a:cubicBezTo>
                    <a:cubicBezTo>
                      <a:pt x="0" y="45"/>
                      <a:pt x="0" y="45"/>
                      <a:pt x="0" y="45"/>
                    </a:cubicBezTo>
                    <a:cubicBezTo>
                      <a:pt x="114" y="45"/>
                      <a:pt x="114" y="45"/>
                      <a:pt x="114" y="45"/>
                    </a:cubicBezTo>
                    <a:cubicBezTo>
                      <a:pt x="126" y="45"/>
                      <a:pt x="136" y="35"/>
                      <a:pt x="136" y="22"/>
                    </a:cubicBezTo>
                    <a:cubicBezTo>
                      <a:pt x="136" y="10"/>
                      <a:pt x="126" y="0"/>
                      <a:pt x="114" y="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AU" sz="1800">
                  <a:latin typeface="Stag Light" panose="02000603060000020004" pitchFamily="50" charset="0"/>
                </a:endParaRPr>
              </a:p>
            </p:txBody>
          </p:sp>
          <p:sp>
            <p:nvSpPr>
              <p:cNvPr id="32" name="Freeform 11">
                <a:extLst>
                  <a:ext uri="{FF2B5EF4-FFF2-40B4-BE49-F238E27FC236}">
                    <a16:creationId xmlns:a16="http://schemas.microsoft.com/office/drawing/2014/main" id="{8D2035E7-55E9-4C4B-A769-88926A976F80}"/>
                  </a:ext>
                </a:extLst>
              </p:cNvPr>
              <p:cNvSpPr>
                <a:spLocks/>
              </p:cNvSpPr>
              <p:nvPr/>
            </p:nvSpPr>
            <p:spPr bwMode="auto">
              <a:xfrm>
                <a:off x="9940925" y="6069013"/>
                <a:ext cx="188913" cy="211138"/>
              </a:xfrm>
              <a:custGeom>
                <a:avLst/>
                <a:gdLst>
                  <a:gd name="T0" fmla="*/ 6 w 102"/>
                  <a:gd name="T1" fmla="*/ 36 h 113"/>
                  <a:gd name="T2" fmla="*/ 51 w 102"/>
                  <a:gd name="T3" fmla="*/ 113 h 113"/>
                  <a:gd name="T4" fmla="*/ 102 w 102"/>
                  <a:gd name="T5" fmla="*/ 113 h 113"/>
                  <a:gd name="T6" fmla="*/ 45 w 102"/>
                  <a:gd name="T7" fmla="*/ 14 h 113"/>
                  <a:gd name="T8" fmla="*/ 14 w 102"/>
                  <a:gd name="T9" fmla="*/ 6 h 113"/>
                  <a:gd name="T10" fmla="*/ 6 w 102"/>
                  <a:gd name="T11" fmla="*/ 36 h 113"/>
                </a:gdLst>
                <a:ahLst/>
                <a:cxnLst>
                  <a:cxn ang="0">
                    <a:pos x="T0" y="T1"/>
                  </a:cxn>
                  <a:cxn ang="0">
                    <a:pos x="T2" y="T3"/>
                  </a:cxn>
                  <a:cxn ang="0">
                    <a:pos x="T4" y="T5"/>
                  </a:cxn>
                  <a:cxn ang="0">
                    <a:pos x="T6" y="T7"/>
                  </a:cxn>
                  <a:cxn ang="0">
                    <a:pos x="T8" y="T9"/>
                  </a:cxn>
                  <a:cxn ang="0">
                    <a:pos x="T10" y="T11"/>
                  </a:cxn>
                </a:cxnLst>
                <a:rect l="0" t="0" r="r" b="b"/>
                <a:pathLst>
                  <a:path w="102" h="113">
                    <a:moveTo>
                      <a:pt x="6" y="36"/>
                    </a:moveTo>
                    <a:cubicBezTo>
                      <a:pt x="51" y="113"/>
                      <a:pt x="51" y="113"/>
                      <a:pt x="51" y="113"/>
                    </a:cubicBezTo>
                    <a:cubicBezTo>
                      <a:pt x="102" y="113"/>
                      <a:pt x="102" y="113"/>
                      <a:pt x="102" y="113"/>
                    </a:cubicBezTo>
                    <a:cubicBezTo>
                      <a:pt x="45" y="14"/>
                      <a:pt x="45" y="14"/>
                      <a:pt x="45" y="14"/>
                    </a:cubicBezTo>
                    <a:cubicBezTo>
                      <a:pt x="39" y="3"/>
                      <a:pt x="25" y="0"/>
                      <a:pt x="14" y="6"/>
                    </a:cubicBezTo>
                    <a:cubicBezTo>
                      <a:pt x="4" y="12"/>
                      <a:pt x="0" y="26"/>
                      <a:pt x="6" y="36"/>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AU" sz="1800">
                  <a:latin typeface="Stag Light" panose="02000603060000020004" pitchFamily="50" charset="0"/>
                </a:endParaRPr>
              </a:p>
            </p:txBody>
          </p:sp>
          <p:sp>
            <p:nvSpPr>
              <p:cNvPr id="33" name="Freeform 13">
                <a:extLst>
                  <a:ext uri="{FF2B5EF4-FFF2-40B4-BE49-F238E27FC236}">
                    <a16:creationId xmlns:a16="http://schemas.microsoft.com/office/drawing/2014/main" id="{F8102C8E-80C6-4FCA-B7D9-53C5A93AA58C}"/>
                  </a:ext>
                </a:extLst>
              </p:cNvPr>
              <p:cNvSpPr>
                <a:spLocks/>
              </p:cNvSpPr>
              <p:nvPr/>
            </p:nvSpPr>
            <p:spPr bwMode="auto">
              <a:xfrm>
                <a:off x="9853613" y="6215063"/>
                <a:ext cx="165100" cy="250825"/>
              </a:xfrm>
              <a:custGeom>
                <a:avLst/>
                <a:gdLst>
                  <a:gd name="T0" fmla="*/ 44 w 89"/>
                  <a:gd name="T1" fmla="*/ 121 h 135"/>
                  <a:gd name="T2" fmla="*/ 89 w 89"/>
                  <a:gd name="T3" fmla="*/ 44 h 135"/>
                  <a:gd name="T4" fmla="*/ 63 w 89"/>
                  <a:gd name="T5" fmla="*/ 0 h 135"/>
                  <a:gd name="T6" fmla="*/ 6 w 89"/>
                  <a:gd name="T7" fmla="*/ 99 h 135"/>
                  <a:gd name="T8" fmla="*/ 14 w 89"/>
                  <a:gd name="T9" fmla="*/ 129 h 135"/>
                  <a:gd name="T10" fmla="*/ 44 w 89"/>
                  <a:gd name="T11" fmla="*/ 121 h 135"/>
                </a:gdLst>
                <a:ahLst/>
                <a:cxnLst>
                  <a:cxn ang="0">
                    <a:pos x="T0" y="T1"/>
                  </a:cxn>
                  <a:cxn ang="0">
                    <a:pos x="T2" y="T3"/>
                  </a:cxn>
                  <a:cxn ang="0">
                    <a:pos x="T4" y="T5"/>
                  </a:cxn>
                  <a:cxn ang="0">
                    <a:pos x="T6" y="T7"/>
                  </a:cxn>
                  <a:cxn ang="0">
                    <a:pos x="T8" y="T9"/>
                  </a:cxn>
                  <a:cxn ang="0">
                    <a:pos x="T10" y="T11"/>
                  </a:cxn>
                </a:cxnLst>
                <a:rect l="0" t="0" r="r" b="b"/>
                <a:pathLst>
                  <a:path w="89" h="135">
                    <a:moveTo>
                      <a:pt x="44" y="121"/>
                    </a:moveTo>
                    <a:cubicBezTo>
                      <a:pt x="89" y="44"/>
                      <a:pt x="89" y="44"/>
                      <a:pt x="89" y="44"/>
                    </a:cubicBezTo>
                    <a:cubicBezTo>
                      <a:pt x="63" y="0"/>
                      <a:pt x="63" y="0"/>
                      <a:pt x="63" y="0"/>
                    </a:cubicBezTo>
                    <a:cubicBezTo>
                      <a:pt x="6" y="99"/>
                      <a:pt x="6" y="99"/>
                      <a:pt x="6" y="99"/>
                    </a:cubicBezTo>
                    <a:cubicBezTo>
                      <a:pt x="0" y="109"/>
                      <a:pt x="4" y="123"/>
                      <a:pt x="14" y="129"/>
                    </a:cubicBezTo>
                    <a:cubicBezTo>
                      <a:pt x="25" y="135"/>
                      <a:pt x="38" y="131"/>
                      <a:pt x="44" y="121"/>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AU" sz="1800">
                  <a:latin typeface="Stag Light" panose="02000603060000020004" pitchFamily="50" charset="0"/>
                </a:endParaRPr>
              </a:p>
            </p:txBody>
          </p:sp>
        </p:grpSp>
      </p:grpSp>
    </p:spTree>
    <p:extLst>
      <p:ext uri="{BB962C8B-B14F-4D97-AF65-F5344CB8AC3E}">
        <p14:creationId xmlns:p14="http://schemas.microsoft.com/office/powerpoint/2010/main" val="154698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DB019D-0B98-4BF2-943D-AA52ACD0113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8" name="Rectangle 7">
            <a:extLst>
              <a:ext uri="{FF2B5EF4-FFF2-40B4-BE49-F238E27FC236}">
                <a16:creationId xmlns:a16="http://schemas.microsoft.com/office/drawing/2014/main" id="{08D970F0-5276-47A1-83ED-AC5CC239BBBE}"/>
              </a:ext>
            </a:extLst>
          </p:cNvPr>
          <p:cNvSpPr/>
          <p:nvPr userDrawn="1"/>
        </p:nvSpPr>
        <p:spPr>
          <a:xfrm>
            <a:off x="0" y="6688800"/>
            <a:ext cx="12192001" cy="16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10" name="Title 9">
            <a:extLst>
              <a:ext uri="{FF2B5EF4-FFF2-40B4-BE49-F238E27FC236}">
                <a16:creationId xmlns:a16="http://schemas.microsoft.com/office/drawing/2014/main" id="{A29AEDEC-E643-4FCD-B1D7-74573B552EB2}"/>
              </a:ext>
            </a:extLst>
          </p:cNvPr>
          <p:cNvSpPr>
            <a:spLocks noGrp="1"/>
          </p:cNvSpPr>
          <p:nvPr>
            <p:ph type="title"/>
          </p:nvPr>
        </p:nvSpPr>
        <p:spPr>
          <a:xfrm>
            <a:off x="628650" y="3125930"/>
            <a:ext cx="10934700" cy="677108"/>
          </a:xfrm>
        </p:spPr>
        <p:txBody>
          <a:bodyPr>
            <a:spAutoFit/>
          </a:bodyPr>
          <a:lstStyle>
            <a:lvl1pPr algn="ctr">
              <a:defRPr>
                <a:solidFill>
                  <a:schemeClr val="bg1"/>
                </a:solidFill>
              </a:defRPr>
            </a:lvl1pPr>
          </a:lstStyle>
          <a:p>
            <a:r>
              <a:rPr lang="en-US"/>
              <a:t>Click to edit Master title style</a:t>
            </a:r>
            <a:endParaRPr lang="en-AU"/>
          </a:p>
        </p:txBody>
      </p:sp>
      <p:sp>
        <p:nvSpPr>
          <p:cNvPr id="14" name="Text Placeholder 13">
            <a:extLst>
              <a:ext uri="{FF2B5EF4-FFF2-40B4-BE49-F238E27FC236}">
                <a16:creationId xmlns:a16="http://schemas.microsoft.com/office/drawing/2014/main" id="{B525E1E2-ABE2-4193-8E00-07AA381DCEE5}"/>
              </a:ext>
            </a:extLst>
          </p:cNvPr>
          <p:cNvSpPr>
            <a:spLocks noGrp="1"/>
          </p:cNvSpPr>
          <p:nvPr>
            <p:ph type="body" sz="quarter" idx="10"/>
          </p:nvPr>
        </p:nvSpPr>
        <p:spPr>
          <a:xfrm>
            <a:off x="2495551" y="2628900"/>
            <a:ext cx="7200900" cy="273280"/>
          </a:xfrm>
        </p:spPr>
        <p:txBody>
          <a:bodyPr wrap="square">
            <a:spAutoFit/>
          </a:bodyPr>
          <a:lstStyle>
            <a:lvl1pPr algn="ctr">
              <a:defRPr sz="175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Graphic 22">
            <a:extLst>
              <a:ext uri="{FF2B5EF4-FFF2-40B4-BE49-F238E27FC236}">
                <a16:creationId xmlns:a16="http://schemas.microsoft.com/office/drawing/2014/main" id="{F10A2A46-AA86-476B-86DE-8E48CD1C12B6}"/>
              </a:ext>
            </a:extLst>
          </p:cNvPr>
          <p:cNvSpPr/>
          <p:nvPr userDrawn="1"/>
        </p:nvSpPr>
        <p:spPr>
          <a:xfrm>
            <a:off x="5571331" y="5666379"/>
            <a:ext cx="1049338" cy="302689"/>
          </a:xfrm>
          <a:custGeom>
            <a:avLst/>
            <a:gdLst>
              <a:gd name="connsiteX0" fmla="*/ 6049137 w 11114054"/>
              <a:gd name="connsiteY0" fmla="*/ 2666143 h 3205924"/>
              <a:gd name="connsiteX1" fmla="*/ 5540597 w 11114054"/>
              <a:gd name="connsiteY1" fmla="*/ 2336006 h 3205924"/>
              <a:gd name="connsiteX2" fmla="*/ 4987671 w 11114054"/>
              <a:gd name="connsiteY2" fmla="*/ 2222087 h 3205924"/>
              <a:gd name="connsiteX3" fmla="*/ 4832603 w 11114054"/>
              <a:gd name="connsiteY3" fmla="*/ 2233898 h 3205924"/>
              <a:gd name="connsiteX4" fmla="*/ 4685252 w 11114054"/>
              <a:gd name="connsiteY4" fmla="*/ 2269046 h 3205924"/>
              <a:gd name="connsiteX5" fmla="*/ 5091112 w 11114054"/>
              <a:gd name="connsiteY5" fmla="*/ 2634806 h 3205924"/>
              <a:gd name="connsiteX6" fmla="*/ 5611558 w 11114054"/>
              <a:gd name="connsiteY6" fmla="*/ 2764536 h 3205924"/>
              <a:gd name="connsiteX7" fmla="*/ 5821108 w 11114054"/>
              <a:gd name="connsiteY7" fmla="*/ 2739581 h 3205924"/>
              <a:gd name="connsiteX8" fmla="*/ 6049137 w 11114054"/>
              <a:gd name="connsiteY8" fmla="*/ 2666143 h 3205924"/>
              <a:gd name="connsiteX9" fmla="*/ 6049137 w 11114054"/>
              <a:gd name="connsiteY9" fmla="*/ 2666143 h 3205924"/>
              <a:gd name="connsiteX10" fmla="*/ 6387464 w 11114054"/>
              <a:gd name="connsiteY10" fmla="*/ 2416397 h 3205924"/>
              <a:gd name="connsiteX11" fmla="*/ 6631018 w 11114054"/>
              <a:gd name="connsiteY11" fmla="*/ 2028920 h 3205924"/>
              <a:gd name="connsiteX12" fmla="*/ 6706742 w 11114054"/>
              <a:gd name="connsiteY12" fmla="*/ 1578959 h 3205924"/>
              <a:gd name="connsiteX13" fmla="*/ 6629399 w 11114054"/>
              <a:gd name="connsiteY13" fmla="*/ 1169765 h 3205924"/>
              <a:gd name="connsiteX14" fmla="*/ 6404324 w 11114054"/>
              <a:gd name="connsiteY14" fmla="*/ 814864 h 3205924"/>
              <a:gd name="connsiteX15" fmla="*/ 6031515 w 11114054"/>
              <a:gd name="connsiteY15" fmla="*/ 537305 h 3205924"/>
              <a:gd name="connsiteX16" fmla="*/ 5586412 w 11114054"/>
              <a:gd name="connsiteY16" fmla="*/ 446246 h 3205924"/>
              <a:gd name="connsiteX17" fmla="*/ 5171408 w 11114054"/>
              <a:gd name="connsiteY17" fmla="*/ 529685 h 3205924"/>
              <a:gd name="connsiteX18" fmla="*/ 4822792 w 11114054"/>
              <a:gd name="connsiteY18" fmla="*/ 768287 h 3205924"/>
              <a:gd name="connsiteX19" fmla="*/ 4570380 w 11114054"/>
              <a:gd name="connsiteY19" fmla="*/ 1153668 h 3205924"/>
              <a:gd name="connsiteX20" fmla="*/ 4482464 w 11114054"/>
              <a:gd name="connsiteY20" fmla="*/ 1605343 h 3205924"/>
              <a:gd name="connsiteX21" fmla="*/ 4494085 w 11114054"/>
              <a:gd name="connsiteY21" fmla="*/ 1759077 h 3205924"/>
              <a:gd name="connsiteX22" fmla="*/ 4528946 w 11114054"/>
              <a:gd name="connsiteY22" fmla="*/ 1927003 h 3205924"/>
              <a:gd name="connsiteX23" fmla="*/ 4752974 w 11114054"/>
              <a:gd name="connsiteY23" fmla="*/ 1850612 h 3205924"/>
              <a:gd name="connsiteX24" fmla="*/ 5036915 w 11114054"/>
              <a:gd name="connsiteY24" fmla="*/ 1826514 h 3205924"/>
              <a:gd name="connsiteX25" fmla="*/ 5728906 w 11114054"/>
              <a:gd name="connsiteY25" fmla="*/ 1978533 h 3205924"/>
              <a:gd name="connsiteX26" fmla="*/ 6387464 w 11114054"/>
              <a:gd name="connsiteY26" fmla="*/ 2416397 h 3205924"/>
              <a:gd name="connsiteX27" fmla="*/ 6387464 w 11114054"/>
              <a:gd name="connsiteY27" fmla="*/ 2416397 h 3205924"/>
              <a:gd name="connsiteX28" fmla="*/ 6447091 w 11114054"/>
              <a:gd name="connsiteY28" fmla="*/ 2953036 h 3205924"/>
              <a:gd name="connsiteX29" fmla="*/ 6039516 w 11114054"/>
              <a:gd name="connsiteY29" fmla="*/ 3141250 h 3205924"/>
              <a:gd name="connsiteX30" fmla="*/ 5590222 w 11114054"/>
              <a:gd name="connsiteY30" fmla="*/ 3205924 h 3205924"/>
              <a:gd name="connsiteX31" fmla="*/ 5071110 w 11114054"/>
              <a:gd name="connsiteY31" fmla="*/ 3119438 h 3205924"/>
              <a:gd name="connsiteX32" fmla="*/ 4615719 w 11114054"/>
              <a:gd name="connsiteY32" fmla="*/ 2865978 h 3205924"/>
              <a:gd name="connsiteX33" fmla="*/ 4175188 w 11114054"/>
              <a:gd name="connsiteY33" fmla="*/ 2302859 h 3205924"/>
              <a:gd name="connsiteX34" fmla="*/ 4021740 w 11114054"/>
              <a:gd name="connsiteY34" fmla="*/ 1584293 h 3205924"/>
              <a:gd name="connsiteX35" fmla="*/ 4144708 w 11114054"/>
              <a:gd name="connsiteY35" fmla="*/ 973169 h 3205924"/>
              <a:gd name="connsiteX36" fmla="*/ 4503991 w 11114054"/>
              <a:gd name="connsiteY36" fmla="*/ 445961 h 3205924"/>
              <a:gd name="connsiteX37" fmla="*/ 5001863 w 11114054"/>
              <a:gd name="connsiteY37" fmla="*/ 112967 h 3205924"/>
              <a:gd name="connsiteX38" fmla="*/ 5590412 w 11114054"/>
              <a:gd name="connsiteY38" fmla="*/ 0 h 3205924"/>
              <a:gd name="connsiteX39" fmla="*/ 6189820 w 11114054"/>
              <a:gd name="connsiteY39" fmla="*/ 112967 h 3205924"/>
              <a:gd name="connsiteX40" fmla="*/ 6694645 w 11114054"/>
              <a:gd name="connsiteY40" fmla="*/ 451295 h 3205924"/>
              <a:gd name="connsiteX41" fmla="*/ 7050881 w 11114054"/>
              <a:gd name="connsiteY41" fmla="*/ 980218 h 3205924"/>
              <a:gd name="connsiteX42" fmla="*/ 7170324 w 11114054"/>
              <a:gd name="connsiteY42" fmla="*/ 1620774 h 3205924"/>
              <a:gd name="connsiteX43" fmla="*/ 7074598 w 11114054"/>
              <a:gd name="connsiteY43" fmla="*/ 2180368 h 3205924"/>
              <a:gd name="connsiteX44" fmla="*/ 6785324 w 11114054"/>
              <a:gd name="connsiteY44" fmla="*/ 2657666 h 3205924"/>
              <a:gd name="connsiteX45" fmla="*/ 6953916 w 11114054"/>
              <a:gd name="connsiteY45" fmla="*/ 2715197 h 3205924"/>
              <a:gd name="connsiteX46" fmla="*/ 7140797 w 11114054"/>
              <a:gd name="connsiteY46" fmla="*/ 2733675 h 3205924"/>
              <a:gd name="connsiteX47" fmla="*/ 7197471 w 11114054"/>
              <a:gd name="connsiteY47" fmla="*/ 2733675 h 3205924"/>
              <a:gd name="connsiteX48" fmla="*/ 7197471 w 11114054"/>
              <a:gd name="connsiteY48" fmla="*/ 3165062 h 3205924"/>
              <a:gd name="connsiteX49" fmla="*/ 7157846 w 11114054"/>
              <a:gd name="connsiteY49" fmla="*/ 3165062 h 3205924"/>
              <a:gd name="connsiteX50" fmla="*/ 6808660 w 11114054"/>
              <a:gd name="connsiteY50" fmla="*/ 3112770 h 3205924"/>
              <a:gd name="connsiteX51" fmla="*/ 6447091 w 11114054"/>
              <a:gd name="connsiteY51" fmla="*/ 2953036 h 3205924"/>
              <a:gd name="connsiteX52" fmla="*/ 6447091 w 11114054"/>
              <a:gd name="connsiteY52" fmla="*/ 2953036 h 3205924"/>
              <a:gd name="connsiteX53" fmla="*/ 7899939 w 11114054"/>
              <a:gd name="connsiteY53" fmla="*/ 1354646 h 3205924"/>
              <a:gd name="connsiteX54" fmla="*/ 8043195 w 11114054"/>
              <a:gd name="connsiteY54" fmla="*/ 1354646 h 3205924"/>
              <a:gd name="connsiteX55" fmla="*/ 8542114 w 11114054"/>
              <a:gd name="connsiteY55" fmla="*/ 1248918 h 3205924"/>
              <a:gd name="connsiteX56" fmla="*/ 8690895 w 11114054"/>
              <a:gd name="connsiteY56" fmla="*/ 897541 h 3205924"/>
              <a:gd name="connsiteX57" fmla="*/ 8555640 w 11114054"/>
              <a:gd name="connsiteY57" fmla="*/ 577406 h 3205924"/>
              <a:gd name="connsiteX58" fmla="*/ 8142351 w 11114054"/>
              <a:gd name="connsiteY58" fmla="*/ 472821 h 3205924"/>
              <a:gd name="connsiteX59" fmla="*/ 7899939 w 11114054"/>
              <a:gd name="connsiteY59" fmla="*/ 472821 h 3205924"/>
              <a:gd name="connsiteX60" fmla="*/ 7899939 w 11114054"/>
              <a:gd name="connsiteY60" fmla="*/ 1354646 h 3205924"/>
              <a:gd name="connsiteX61" fmla="*/ 7899939 w 11114054"/>
              <a:gd name="connsiteY61" fmla="*/ 1354646 h 3205924"/>
              <a:gd name="connsiteX62" fmla="*/ 7895558 w 11114054"/>
              <a:gd name="connsiteY62" fmla="*/ 2742248 h 3205924"/>
              <a:gd name="connsiteX63" fmla="*/ 8251221 w 11114054"/>
              <a:gd name="connsiteY63" fmla="*/ 2742248 h 3205924"/>
              <a:gd name="connsiteX64" fmla="*/ 8710231 w 11114054"/>
              <a:gd name="connsiteY64" fmla="*/ 2624995 h 3205924"/>
              <a:gd name="connsiteX65" fmla="*/ 8857678 w 11114054"/>
              <a:gd name="connsiteY65" fmla="*/ 2265331 h 3205924"/>
              <a:gd name="connsiteX66" fmla="*/ 8704039 w 11114054"/>
              <a:gd name="connsiteY66" fmla="*/ 1863471 h 3205924"/>
              <a:gd name="connsiteX67" fmla="*/ 8251221 w 11114054"/>
              <a:gd name="connsiteY67" fmla="*/ 1726025 h 3205924"/>
              <a:gd name="connsiteX68" fmla="*/ 7895558 w 11114054"/>
              <a:gd name="connsiteY68" fmla="*/ 1726025 h 3205924"/>
              <a:gd name="connsiteX69" fmla="*/ 7895558 w 11114054"/>
              <a:gd name="connsiteY69" fmla="*/ 2742248 h 3205924"/>
              <a:gd name="connsiteX70" fmla="*/ 7895558 w 11114054"/>
              <a:gd name="connsiteY70" fmla="*/ 2742248 h 3205924"/>
              <a:gd name="connsiteX71" fmla="*/ 8123301 w 11114054"/>
              <a:gd name="connsiteY71" fmla="*/ 49625 h 3205924"/>
              <a:gd name="connsiteX72" fmla="*/ 8880633 w 11114054"/>
              <a:gd name="connsiteY72" fmla="*/ 266795 h 3205924"/>
              <a:gd name="connsiteX73" fmla="*/ 9139713 w 11114054"/>
              <a:gd name="connsiteY73" fmla="*/ 901922 h 3205924"/>
              <a:gd name="connsiteX74" fmla="*/ 9054845 w 11114054"/>
              <a:gd name="connsiteY74" fmla="*/ 1243393 h 3205924"/>
              <a:gd name="connsiteX75" fmla="*/ 8806909 w 11114054"/>
              <a:gd name="connsiteY75" fmla="*/ 1486567 h 3205924"/>
              <a:gd name="connsiteX76" fmla="*/ 9168669 w 11114054"/>
              <a:gd name="connsiteY76" fmla="*/ 1750219 h 3205924"/>
              <a:gd name="connsiteX77" fmla="*/ 9301542 w 11114054"/>
              <a:gd name="connsiteY77" fmla="*/ 2214848 h 3205924"/>
              <a:gd name="connsiteX78" fmla="*/ 9219723 w 11114054"/>
              <a:gd name="connsiteY78" fmla="*/ 2624042 h 3205924"/>
              <a:gd name="connsiteX79" fmla="*/ 8995219 w 11114054"/>
              <a:gd name="connsiteY79" fmla="*/ 2940463 h 3205924"/>
              <a:gd name="connsiteX80" fmla="*/ 8676227 w 11114054"/>
              <a:gd name="connsiteY80" fmla="*/ 3112865 h 3205924"/>
              <a:gd name="connsiteX81" fmla="*/ 8172545 w 11114054"/>
              <a:gd name="connsiteY81" fmla="*/ 3163443 h 3205924"/>
              <a:gd name="connsiteX82" fmla="*/ 7453693 w 11114054"/>
              <a:gd name="connsiteY82" fmla="*/ 3163443 h 3205924"/>
              <a:gd name="connsiteX83" fmla="*/ 7453693 w 11114054"/>
              <a:gd name="connsiteY83" fmla="*/ 49625 h 3205924"/>
              <a:gd name="connsiteX84" fmla="*/ 8123301 w 11114054"/>
              <a:gd name="connsiteY84" fmla="*/ 49625 h 3205924"/>
              <a:gd name="connsiteX85" fmla="*/ 8123301 w 11114054"/>
              <a:gd name="connsiteY85" fmla="*/ 49625 h 3205924"/>
              <a:gd name="connsiteX86" fmla="*/ 11113959 w 11114054"/>
              <a:gd name="connsiteY86" fmla="*/ 3163538 h 3205924"/>
              <a:gd name="connsiteX87" fmla="*/ 9497091 w 11114054"/>
              <a:gd name="connsiteY87" fmla="*/ 3163538 h 3205924"/>
              <a:gd name="connsiteX88" fmla="*/ 9497091 w 11114054"/>
              <a:gd name="connsiteY88" fmla="*/ 49625 h 3205924"/>
              <a:gd name="connsiteX89" fmla="*/ 11114054 w 11114054"/>
              <a:gd name="connsiteY89" fmla="*/ 49625 h 3205924"/>
              <a:gd name="connsiteX90" fmla="*/ 11114054 w 11114054"/>
              <a:gd name="connsiteY90" fmla="*/ 465773 h 3205924"/>
              <a:gd name="connsiteX91" fmla="*/ 9948290 w 11114054"/>
              <a:gd name="connsiteY91" fmla="*/ 465773 h 3205924"/>
              <a:gd name="connsiteX92" fmla="*/ 9948290 w 11114054"/>
              <a:gd name="connsiteY92" fmla="*/ 1395889 h 3205924"/>
              <a:gd name="connsiteX93" fmla="*/ 11114054 w 11114054"/>
              <a:gd name="connsiteY93" fmla="*/ 1395889 h 3205924"/>
              <a:gd name="connsiteX94" fmla="*/ 11114054 w 11114054"/>
              <a:gd name="connsiteY94" fmla="*/ 1799749 h 3205924"/>
              <a:gd name="connsiteX95" fmla="*/ 9948290 w 11114054"/>
              <a:gd name="connsiteY95" fmla="*/ 1799749 h 3205924"/>
              <a:gd name="connsiteX96" fmla="*/ 9948290 w 11114054"/>
              <a:gd name="connsiteY96" fmla="*/ 2733294 h 3205924"/>
              <a:gd name="connsiteX97" fmla="*/ 11114054 w 11114054"/>
              <a:gd name="connsiteY97" fmla="*/ 2733294 h 3205924"/>
              <a:gd name="connsiteX98" fmla="*/ 11114054 w 11114054"/>
              <a:gd name="connsiteY98" fmla="*/ 3163538 h 3205924"/>
              <a:gd name="connsiteX99" fmla="*/ 11113959 w 11114054"/>
              <a:gd name="connsiteY99" fmla="*/ 3163538 h 3205924"/>
              <a:gd name="connsiteX100" fmla="*/ 2613469 w 11114054"/>
              <a:gd name="connsiteY100" fmla="*/ 2330006 h 3205924"/>
              <a:gd name="connsiteX101" fmla="*/ 2851498 w 11114054"/>
              <a:gd name="connsiteY101" fmla="*/ 2231327 h 3205924"/>
              <a:gd name="connsiteX102" fmla="*/ 2950749 w 11114054"/>
              <a:gd name="connsiteY102" fmla="*/ 1991963 h 3205924"/>
              <a:gd name="connsiteX103" fmla="*/ 2902743 w 11114054"/>
              <a:gd name="connsiteY103" fmla="*/ 1818989 h 3205924"/>
              <a:gd name="connsiteX104" fmla="*/ 2208275 w 11114054"/>
              <a:gd name="connsiteY104" fmla="*/ 613791 h 3205924"/>
              <a:gd name="connsiteX105" fmla="*/ 1850897 w 11114054"/>
              <a:gd name="connsiteY105" fmla="*/ 57055 h 3205924"/>
              <a:gd name="connsiteX106" fmla="*/ 2579655 w 11114054"/>
              <a:gd name="connsiteY106" fmla="*/ 391001 h 3205924"/>
              <a:gd name="connsiteX107" fmla="*/ 3290506 w 11114054"/>
              <a:gd name="connsiteY107" fmla="*/ 1621631 h 3205924"/>
              <a:gd name="connsiteX108" fmla="*/ 3036760 w 11114054"/>
              <a:gd name="connsiteY108" fmla="*/ 2567559 h 3205924"/>
              <a:gd name="connsiteX109" fmla="*/ 2101595 w 11114054"/>
              <a:gd name="connsiteY109" fmla="*/ 2330006 h 3205924"/>
              <a:gd name="connsiteX110" fmla="*/ 2613469 w 11114054"/>
              <a:gd name="connsiteY110" fmla="*/ 2330006 h 3205924"/>
              <a:gd name="connsiteX111" fmla="*/ 2613469 w 11114054"/>
              <a:gd name="connsiteY111" fmla="*/ 2330006 h 3205924"/>
              <a:gd name="connsiteX112" fmla="*/ 2611373 w 11114054"/>
              <a:gd name="connsiteY112" fmla="*/ 1774222 h 3205924"/>
              <a:gd name="connsiteX113" fmla="*/ 2828639 w 11114054"/>
              <a:gd name="connsiteY113" fmla="*/ 1991963 h 3205924"/>
              <a:gd name="connsiteX114" fmla="*/ 2611373 w 11114054"/>
              <a:gd name="connsiteY114" fmla="*/ 2208562 h 3205924"/>
              <a:gd name="connsiteX115" fmla="*/ 1494281 w 11114054"/>
              <a:gd name="connsiteY115" fmla="*/ 2208562 h 3205924"/>
              <a:gd name="connsiteX116" fmla="*/ 1744217 w 11114054"/>
              <a:gd name="connsiteY116" fmla="*/ 1774222 h 3205924"/>
              <a:gd name="connsiteX117" fmla="*/ 2611373 w 11114054"/>
              <a:gd name="connsiteY117" fmla="*/ 1774222 h 3205924"/>
              <a:gd name="connsiteX118" fmla="*/ 2611373 w 11114054"/>
              <a:gd name="connsiteY118" fmla="*/ 1774222 h 3205924"/>
              <a:gd name="connsiteX119" fmla="*/ 1756314 w 11114054"/>
              <a:gd name="connsiteY119" fmla="*/ 621792 h 3205924"/>
              <a:gd name="connsiteX120" fmla="*/ 1551431 w 11114054"/>
              <a:gd name="connsiteY120" fmla="*/ 466058 h 3205924"/>
              <a:gd name="connsiteX121" fmla="*/ 1293875 w 11114054"/>
              <a:gd name="connsiteY121" fmla="*/ 499586 h 3205924"/>
              <a:gd name="connsiteX122" fmla="*/ 1167478 w 11114054"/>
              <a:gd name="connsiteY122" fmla="*/ 626936 h 3205924"/>
              <a:gd name="connsiteX123" fmla="*/ 472725 w 11114054"/>
              <a:gd name="connsiteY123" fmla="*/ 1831943 h 3205924"/>
              <a:gd name="connsiteX124" fmla="*/ 167830 w 11114054"/>
              <a:gd name="connsiteY124" fmla="*/ 2419636 h 3205924"/>
              <a:gd name="connsiteX125" fmla="*/ 93058 w 11114054"/>
              <a:gd name="connsiteY125" fmla="*/ 1621631 h 3205924"/>
              <a:gd name="connsiteX126" fmla="*/ 804100 w 11114054"/>
              <a:gd name="connsiteY126" fmla="*/ 391001 h 3205924"/>
              <a:gd name="connsiteX127" fmla="*/ 1749551 w 11114054"/>
              <a:gd name="connsiteY127" fmla="*/ 137541 h 3205924"/>
              <a:gd name="connsiteX128" fmla="*/ 2012155 w 11114054"/>
              <a:gd name="connsiteY128" fmla="*/ 1065467 h 3205924"/>
              <a:gd name="connsiteX129" fmla="*/ 1756314 w 11114054"/>
              <a:gd name="connsiteY129" fmla="*/ 621792 h 3205924"/>
              <a:gd name="connsiteX130" fmla="*/ 1756314 w 11114054"/>
              <a:gd name="connsiteY130" fmla="*/ 621792 h 3205924"/>
              <a:gd name="connsiteX131" fmla="*/ 1275873 w 11114054"/>
              <a:gd name="connsiteY131" fmla="*/ 901732 h 3205924"/>
              <a:gd name="connsiteX132" fmla="*/ 1354930 w 11114054"/>
              <a:gd name="connsiteY132" fmla="*/ 606171 h 3205924"/>
              <a:gd name="connsiteX133" fmla="*/ 1651634 w 11114054"/>
              <a:gd name="connsiteY133" fmla="*/ 685133 h 3205924"/>
              <a:gd name="connsiteX134" fmla="*/ 2210276 w 11114054"/>
              <a:gd name="connsiteY134" fmla="*/ 1652302 h 3205924"/>
              <a:gd name="connsiteX135" fmla="*/ 1709546 w 11114054"/>
              <a:gd name="connsiteY135" fmla="*/ 1652302 h 3205924"/>
              <a:gd name="connsiteX136" fmla="*/ 1275873 w 11114054"/>
              <a:gd name="connsiteY136" fmla="*/ 901732 h 3205924"/>
              <a:gd name="connsiteX137" fmla="*/ 1275873 w 11114054"/>
              <a:gd name="connsiteY137" fmla="*/ 901732 h 3205924"/>
              <a:gd name="connsiteX138" fmla="*/ 705135 w 11114054"/>
              <a:gd name="connsiteY138" fmla="*/ 2218754 h 3205924"/>
              <a:gd name="connsiteX139" fmla="*/ 672274 w 11114054"/>
              <a:gd name="connsiteY139" fmla="*/ 2475071 h 3205924"/>
              <a:gd name="connsiteX140" fmla="*/ 830293 w 11114054"/>
              <a:gd name="connsiteY140" fmla="*/ 2680049 h 3205924"/>
              <a:gd name="connsiteX141" fmla="*/ 1004315 w 11114054"/>
              <a:gd name="connsiteY141" fmla="*/ 2725198 h 3205924"/>
              <a:gd name="connsiteX142" fmla="*/ 2394013 w 11114054"/>
              <a:gd name="connsiteY142" fmla="*/ 2725198 h 3205924"/>
              <a:gd name="connsiteX143" fmla="*/ 3056286 w 11114054"/>
              <a:gd name="connsiteY143" fmla="*/ 2696242 h 3205924"/>
              <a:gd name="connsiteX144" fmla="*/ 2402680 w 11114054"/>
              <a:gd name="connsiteY144" fmla="*/ 3160300 h 3205924"/>
              <a:gd name="connsiteX145" fmla="*/ 980788 w 11114054"/>
              <a:gd name="connsiteY145" fmla="*/ 3160300 h 3205924"/>
              <a:gd name="connsiteX146" fmla="*/ 288416 w 11114054"/>
              <a:gd name="connsiteY146" fmla="*/ 2467451 h 3205924"/>
              <a:gd name="connsiteX147" fmla="*/ 961453 w 11114054"/>
              <a:gd name="connsiteY147" fmla="*/ 1775079 h 3205924"/>
              <a:gd name="connsiteX148" fmla="*/ 705135 w 11114054"/>
              <a:gd name="connsiteY148" fmla="*/ 2218754 h 3205924"/>
              <a:gd name="connsiteX149" fmla="*/ 705135 w 11114054"/>
              <a:gd name="connsiteY149" fmla="*/ 2218754 h 3205924"/>
              <a:gd name="connsiteX150" fmla="*/ 1187195 w 11114054"/>
              <a:gd name="connsiteY150" fmla="*/ 2495836 h 3205924"/>
              <a:gd name="connsiteX151" fmla="*/ 891349 w 11114054"/>
              <a:gd name="connsiteY151" fmla="*/ 2574893 h 3205924"/>
              <a:gd name="connsiteX152" fmla="*/ 811720 w 11114054"/>
              <a:gd name="connsiteY152" fmla="*/ 2278285 h 3205924"/>
              <a:gd name="connsiteX153" fmla="*/ 1370647 w 11114054"/>
              <a:gd name="connsiteY153" fmla="*/ 1310545 h 3205924"/>
              <a:gd name="connsiteX154" fmla="*/ 1621345 w 11114054"/>
              <a:gd name="connsiteY154" fmla="*/ 1744504 h 3205924"/>
              <a:gd name="connsiteX155" fmla="*/ 1187195 w 11114054"/>
              <a:gd name="connsiteY155" fmla="*/ 2495836 h 3205924"/>
              <a:gd name="connsiteX156" fmla="*/ 1187195 w 11114054"/>
              <a:gd name="connsiteY156" fmla="*/ 2495836 h 320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114054" h="3205924">
                <a:moveTo>
                  <a:pt x="6049137" y="2666143"/>
                </a:moveTo>
                <a:cubicBezTo>
                  <a:pt x="5891498" y="2522315"/>
                  <a:pt x="5721762" y="2410873"/>
                  <a:pt x="5540597" y="2336006"/>
                </a:cubicBezTo>
                <a:cubicBezTo>
                  <a:pt x="5359336" y="2259997"/>
                  <a:pt x="5175027" y="2222087"/>
                  <a:pt x="4987671" y="2222087"/>
                </a:cubicBezTo>
                <a:cubicBezTo>
                  <a:pt x="4934045" y="2222087"/>
                  <a:pt x="4882800" y="2225993"/>
                  <a:pt x="4832603" y="2233898"/>
                </a:cubicBezTo>
                <a:cubicBezTo>
                  <a:pt x="4782311" y="2242090"/>
                  <a:pt x="4733448" y="2253044"/>
                  <a:pt x="4685252" y="2269046"/>
                </a:cubicBezTo>
                <a:cubicBezTo>
                  <a:pt x="4795646" y="2426399"/>
                  <a:pt x="4930425" y="2548890"/>
                  <a:pt x="5091112" y="2634806"/>
                </a:cubicBezTo>
                <a:cubicBezTo>
                  <a:pt x="5251894" y="2720340"/>
                  <a:pt x="5425630" y="2764536"/>
                  <a:pt x="5611558" y="2764536"/>
                </a:cubicBezTo>
                <a:cubicBezTo>
                  <a:pt x="5679567" y="2764536"/>
                  <a:pt x="5749004" y="2756345"/>
                  <a:pt x="5821108" y="2739581"/>
                </a:cubicBezTo>
                <a:cubicBezTo>
                  <a:pt x="5892641" y="2724722"/>
                  <a:pt x="5968650" y="2698909"/>
                  <a:pt x="6049137" y="2666143"/>
                </a:cubicBezTo>
                <a:lnTo>
                  <a:pt x="6049137" y="2666143"/>
                </a:lnTo>
                <a:close/>
                <a:moveTo>
                  <a:pt x="6387464" y="2416397"/>
                </a:moveTo>
                <a:cubicBezTo>
                  <a:pt x="6498717" y="2289429"/>
                  <a:pt x="6579869" y="2161699"/>
                  <a:pt x="6631018" y="2028920"/>
                </a:cubicBezTo>
                <a:cubicBezTo>
                  <a:pt x="6681882" y="1897666"/>
                  <a:pt x="6706742" y="1746885"/>
                  <a:pt x="6706742" y="1578959"/>
                </a:cubicBezTo>
                <a:cubicBezTo>
                  <a:pt x="6706742" y="1437704"/>
                  <a:pt x="6681406" y="1300448"/>
                  <a:pt x="6629399" y="1169765"/>
                </a:cubicBezTo>
                <a:cubicBezTo>
                  <a:pt x="6578441" y="1039559"/>
                  <a:pt x="6503384" y="921639"/>
                  <a:pt x="6404324" y="814864"/>
                </a:cubicBezTo>
                <a:cubicBezTo>
                  <a:pt x="6289261" y="689705"/>
                  <a:pt x="6164579" y="597027"/>
                  <a:pt x="6031515" y="537305"/>
                </a:cubicBezTo>
                <a:cubicBezTo>
                  <a:pt x="5898165" y="477488"/>
                  <a:pt x="5749956" y="446246"/>
                  <a:pt x="5586412" y="446246"/>
                </a:cubicBezTo>
                <a:cubicBezTo>
                  <a:pt x="5441156" y="446246"/>
                  <a:pt x="5302662" y="473964"/>
                  <a:pt x="5171408" y="529685"/>
                </a:cubicBezTo>
                <a:cubicBezTo>
                  <a:pt x="5040439" y="585311"/>
                  <a:pt x="4924329" y="664845"/>
                  <a:pt x="4822792" y="768287"/>
                </a:cubicBezTo>
                <a:cubicBezTo>
                  <a:pt x="4712779" y="881253"/>
                  <a:pt x="4628483" y="1008888"/>
                  <a:pt x="4570380" y="1153668"/>
                </a:cubicBezTo>
                <a:cubicBezTo>
                  <a:pt x="4511421" y="1297400"/>
                  <a:pt x="4482464" y="1449514"/>
                  <a:pt x="4482464" y="1605343"/>
                </a:cubicBezTo>
                <a:cubicBezTo>
                  <a:pt x="4482464" y="1653064"/>
                  <a:pt x="4486560" y="1705356"/>
                  <a:pt x="4494085" y="1759077"/>
                </a:cubicBezTo>
                <a:cubicBezTo>
                  <a:pt x="4501609" y="1812703"/>
                  <a:pt x="4513897" y="1867757"/>
                  <a:pt x="4528946" y="1927003"/>
                </a:cubicBezTo>
                <a:cubicBezTo>
                  <a:pt x="4596764" y="1893094"/>
                  <a:pt x="4671631" y="1866710"/>
                  <a:pt x="4752974" y="1850612"/>
                </a:cubicBezTo>
                <a:cubicBezTo>
                  <a:pt x="4835175" y="1833563"/>
                  <a:pt x="4929663" y="1826514"/>
                  <a:pt x="5036915" y="1826514"/>
                </a:cubicBezTo>
                <a:cubicBezTo>
                  <a:pt x="5266181" y="1826514"/>
                  <a:pt x="5496782" y="1876806"/>
                  <a:pt x="5728906" y="1978533"/>
                </a:cubicBezTo>
                <a:cubicBezTo>
                  <a:pt x="5961030" y="2080641"/>
                  <a:pt x="6180010" y="2225707"/>
                  <a:pt x="6387464" y="2416397"/>
                </a:cubicBezTo>
                <a:lnTo>
                  <a:pt x="6387464" y="2416397"/>
                </a:lnTo>
                <a:close/>
                <a:moveTo>
                  <a:pt x="6447091" y="2953036"/>
                </a:moveTo>
                <a:cubicBezTo>
                  <a:pt x="6318503" y="3037046"/>
                  <a:pt x="6182963" y="3099911"/>
                  <a:pt x="6039516" y="3141250"/>
                </a:cubicBezTo>
                <a:cubicBezTo>
                  <a:pt x="5896737" y="3184303"/>
                  <a:pt x="5747194" y="3205924"/>
                  <a:pt x="5590222" y="3205924"/>
                </a:cubicBezTo>
                <a:cubicBezTo>
                  <a:pt x="5410009" y="3205924"/>
                  <a:pt x="5237320" y="3176016"/>
                  <a:pt x="5071110" y="3119438"/>
                </a:cubicBezTo>
                <a:cubicBezTo>
                  <a:pt x="4906041" y="3059811"/>
                  <a:pt x="4754117" y="2977039"/>
                  <a:pt x="4615719" y="2865978"/>
                </a:cubicBezTo>
                <a:cubicBezTo>
                  <a:pt x="4423790" y="2711291"/>
                  <a:pt x="4277010" y="2523649"/>
                  <a:pt x="4175188" y="2302859"/>
                </a:cubicBezTo>
                <a:cubicBezTo>
                  <a:pt x="4072699" y="2082927"/>
                  <a:pt x="4021740" y="1843373"/>
                  <a:pt x="4021740" y="1584293"/>
                </a:cubicBezTo>
                <a:cubicBezTo>
                  <a:pt x="4021740" y="1369695"/>
                  <a:pt x="4062316" y="1165289"/>
                  <a:pt x="4144708" y="973169"/>
                </a:cubicBezTo>
                <a:cubicBezTo>
                  <a:pt x="4226147" y="780955"/>
                  <a:pt x="4346352" y="605409"/>
                  <a:pt x="4503991" y="445961"/>
                </a:cubicBezTo>
                <a:cubicBezTo>
                  <a:pt x="4653343" y="299276"/>
                  <a:pt x="4819268" y="189167"/>
                  <a:pt x="5001863" y="112967"/>
                </a:cubicBezTo>
                <a:cubicBezTo>
                  <a:pt x="5184361" y="37148"/>
                  <a:pt x="5380767" y="0"/>
                  <a:pt x="5590412" y="0"/>
                </a:cubicBezTo>
                <a:cubicBezTo>
                  <a:pt x="5806630" y="0"/>
                  <a:pt x="6005893" y="37148"/>
                  <a:pt x="6189820" y="112967"/>
                </a:cubicBezTo>
                <a:cubicBezTo>
                  <a:pt x="6374034" y="189167"/>
                  <a:pt x="6541769" y="300990"/>
                  <a:pt x="6694645" y="451295"/>
                </a:cubicBezTo>
                <a:cubicBezTo>
                  <a:pt x="6852570" y="606743"/>
                  <a:pt x="6970776" y="783527"/>
                  <a:pt x="7050881" y="980218"/>
                </a:cubicBezTo>
                <a:cubicBezTo>
                  <a:pt x="7130509" y="1176338"/>
                  <a:pt x="7170324" y="1390460"/>
                  <a:pt x="7170324" y="1620774"/>
                </a:cubicBezTo>
                <a:cubicBezTo>
                  <a:pt x="7170324" y="1822704"/>
                  <a:pt x="7138129" y="2008537"/>
                  <a:pt x="7074598" y="2180368"/>
                </a:cubicBezTo>
                <a:cubicBezTo>
                  <a:pt x="7011162" y="2349818"/>
                  <a:pt x="6914863" y="2510219"/>
                  <a:pt x="6785324" y="2657666"/>
                </a:cubicBezTo>
                <a:cubicBezTo>
                  <a:pt x="6839807" y="2684050"/>
                  <a:pt x="6896671" y="2702814"/>
                  <a:pt x="6953916" y="2715197"/>
                </a:cubicBezTo>
                <a:cubicBezTo>
                  <a:pt x="7012114" y="2727484"/>
                  <a:pt x="7074312" y="2733675"/>
                  <a:pt x="7140797" y="2733675"/>
                </a:cubicBezTo>
                <a:lnTo>
                  <a:pt x="7197471" y="2733675"/>
                </a:lnTo>
                <a:lnTo>
                  <a:pt x="7197471" y="3165062"/>
                </a:lnTo>
                <a:lnTo>
                  <a:pt x="7157846" y="3165062"/>
                </a:lnTo>
                <a:cubicBezTo>
                  <a:pt x="7043546" y="3165062"/>
                  <a:pt x="6926865" y="3146965"/>
                  <a:pt x="6808660" y="3112770"/>
                </a:cubicBezTo>
                <a:cubicBezTo>
                  <a:pt x="6689693" y="3076956"/>
                  <a:pt x="6569297" y="3024473"/>
                  <a:pt x="6447091" y="2953036"/>
                </a:cubicBezTo>
                <a:lnTo>
                  <a:pt x="6447091" y="2953036"/>
                </a:lnTo>
                <a:close/>
                <a:moveTo>
                  <a:pt x="7899939" y="1354646"/>
                </a:moveTo>
                <a:lnTo>
                  <a:pt x="8043195" y="1354646"/>
                </a:lnTo>
                <a:cubicBezTo>
                  <a:pt x="8276844" y="1354646"/>
                  <a:pt x="8442578" y="1318546"/>
                  <a:pt x="8542114" y="1248918"/>
                </a:cubicBezTo>
                <a:cubicBezTo>
                  <a:pt x="8641269" y="1176814"/>
                  <a:pt x="8690895" y="1061276"/>
                  <a:pt x="8690895" y="897541"/>
                </a:cubicBezTo>
                <a:cubicBezTo>
                  <a:pt x="8690895" y="754190"/>
                  <a:pt x="8645937" y="647033"/>
                  <a:pt x="8555640" y="577406"/>
                </a:cubicBezTo>
                <a:cubicBezTo>
                  <a:pt x="8465534" y="507301"/>
                  <a:pt x="8327707" y="472821"/>
                  <a:pt x="8142351" y="472821"/>
                </a:cubicBezTo>
                <a:lnTo>
                  <a:pt x="7899939" y="472821"/>
                </a:lnTo>
                <a:lnTo>
                  <a:pt x="7899939" y="1354646"/>
                </a:lnTo>
                <a:lnTo>
                  <a:pt x="7899939" y="1354646"/>
                </a:lnTo>
                <a:close/>
                <a:moveTo>
                  <a:pt x="7895558" y="2742248"/>
                </a:moveTo>
                <a:lnTo>
                  <a:pt x="8251221" y="2742248"/>
                </a:lnTo>
                <a:cubicBezTo>
                  <a:pt x="8459057" y="2742248"/>
                  <a:pt x="8612504" y="2703957"/>
                  <a:pt x="8710231" y="2624995"/>
                </a:cubicBezTo>
                <a:cubicBezTo>
                  <a:pt x="8808814" y="2548223"/>
                  <a:pt x="8857678" y="2428304"/>
                  <a:pt x="8857678" y="2265331"/>
                </a:cubicBezTo>
                <a:cubicBezTo>
                  <a:pt x="8857678" y="2087975"/>
                  <a:pt x="8806909" y="1953959"/>
                  <a:pt x="8704039" y="1863471"/>
                </a:cubicBezTo>
                <a:cubicBezTo>
                  <a:pt x="8601932" y="1772888"/>
                  <a:pt x="8451151" y="1726025"/>
                  <a:pt x="8251221" y="1726025"/>
                </a:cubicBezTo>
                <a:lnTo>
                  <a:pt x="7895558" y="1726025"/>
                </a:lnTo>
                <a:lnTo>
                  <a:pt x="7895558" y="2742248"/>
                </a:lnTo>
                <a:lnTo>
                  <a:pt x="7895558" y="2742248"/>
                </a:lnTo>
                <a:close/>
                <a:moveTo>
                  <a:pt x="8123301" y="49625"/>
                </a:moveTo>
                <a:cubicBezTo>
                  <a:pt x="8455151" y="49625"/>
                  <a:pt x="8707944" y="122111"/>
                  <a:pt x="8880633" y="266795"/>
                </a:cubicBezTo>
                <a:cubicBezTo>
                  <a:pt x="9053512" y="412337"/>
                  <a:pt x="9139713" y="625126"/>
                  <a:pt x="9139713" y="901922"/>
                </a:cubicBezTo>
                <a:cubicBezTo>
                  <a:pt x="9139713" y="1030796"/>
                  <a:pt x="9111805" y="1143762"/>
                  <a:pt x="9054845" y="1243393"/>
                </a:cubicBezTo>
                <a:cubicBezTo>
                  <a:pt x="8998171" y="1341596"/>
                  <a:pt x="8916161" y="1423511"/>
                  <a:pt x="8806909" y="1486567"/>
                </a:cubicBezTo>
                <a:cubicBezTo>
                  <a:pt x="8959976" y="1531620"/>
                  <a:pt x="9080372" y="1619631"/>
                  <a:pt x="9168669" y="1750219"/>
                </a:cubicBezTo>
                <a:cubicBezTo>
                  <a:pt x="9257061" y="1880140"/>
                  <a:pt x="9301542" y="2034254"/>
                  <a:pt x="9301542" y="2214848"/>
                </a:cubicBezTo>
                <a:cubicBezTo>
                  <a:pt x="9301542" y="2359438"/>
                  <a:pt x="9274206" y="2496693"/>
                  <a:pt x="9219723" y="2624042"/>
                </a:cubicBezTo>
                <a:cubicBezTo>
                  <a:pt x="9165621" y="2751391"/>
                  <a:pt x="9091326" y="2857500"/>
                  <a:pt x="8995219" y="2940463"/>
                </a:cubicBezTo>
                <a:cubicBezTo>
                  <a:pt x="8901112" y="3020187"/>
                  <a:pt x="8794813" y="3078385"/>
                  <a:pt x="8676227" y="3112865"/>
                </a:cubicBezTo>
                <a:cubicBezTo>
                  <a:pt x="8556688" y="3146774"/>
                  <a:pt x="8388762" y="3163443"/>
                  <a:pt x="8172545" y="3163443"/>
                </a:cubicBezTo>
                <a:lnTo>
                  <a:pt x="7453693" y="3163443"/>
                </a:lnTo>
                <a:lnTo>
                  <a:pt x="7453693" y="49625"/>
                </a:lnTo>
                <a:lnTo>
                  <a:pt x="8123301" y="49625"/>
                </a:lnTo>
                <a:lnTo>
                  <a:pt x="8123301" y="49625"/>
                </a:lnTo>
                <a:close/>
                <a:moveTo>
                  <a:pt x="11113959" y="3163538"/>
                </a:moveTo>
                <a:lnTo>
                  <a:pt x="9497091" y="3163538"/>
                </a:lnTo>
                <a:lnTo>
                  <a:pt x="9497091" y="49625"/>
                </a:lnTo>
                <a:lnTo>
                  <a:pt x="11114054" y="49625"/>
                </a:lnTo>
                <a:lnTo>
                  <a:pt x="11114054" y="465773"/>
                </a:lnTo>
                <a:lnTo>
                  <a:pt x="9948290" y="465773"/>
                </a:lnTo>
                <a:lnTo>
                  <a:pt x="9948290" y="1395889"/>
                </a:lnTo>
                <a:lnTo>
                  <a:pt x="11114054" y="1395889"/>
                </a:lnTo>
                <a:lnTo>
                  <a:pt x="11114054" y="1799749"/>
                </a:lnTo>
                <a:lnTo>
                  <a:pt x="9948290" y="1799749"/>
                </a:lnTo>
                <a:lnTo>
                  <a:pt x="9948290" y="2733294"/>
                </a:lnTo>
                <a:lnTo>
                  <a:pt x="11114054" y="2733294"/>
                </a:lnTo>
                <a:lnTo>
                  <a:pt x="11114054" y="3163538"/>
                </a:lnTo>
                <a:lnTo>
                  <a:pt x="11113959" y="3163538"/>
                </a:lnTo>
                <a:close/>
                <a:moveTo>
                  <a:pt x="2613469" y="2330006"/>
                </a:moveTo>
                <a:cubicBezTo>
                  <a:pt x="2706242" y="2329625"/>
                  <a:pt x="2790634" y="2292477"/>
                  <a:pt x="2851498" y="2231327"/>
                </a:cubicBezTo>
                <a:cubicBezTo>
                  <a:pt x="2912649" y="2169509"/>
                  <a:pt x="2950749" y="2085499"/>
                  <a:pt x="2950749" y="1991963"/>
                </a:cubicBezTo>
                <a:cubicBezTo>
                  <a:pt x="2950749" y="1927574"/>
                  <a:pt x="2933032" y="1868614"/>
                  <a:pt x="2902743" y="1818989"/>
                </a:cubicBezTo>
                <a:lnTo>
                  <a:pt x="2208275" y="613791"/>
                </a:lnTo>
                <a:cubicBezTo>
                  <a:pt x="2174366" y="392335"/>
                  <a:pt x="2050160" y="186690"/>
                  <a:pt x="1850897" y="57055"/>
                </a:cubicBezTo>
                <a:cubicBezTo>
                  <a:pt x="2131789" y="3429"/>
                  <a:pt x="2428493" y="128969"/>
                  <a:pt x="2579655" y="391001"/>
                </a:cubicBezTo>
                <a:lnTo>
                  <a:pt x="3290506" y="1621631"/>
                </a:lnTo>
                <a:cubicBezTo>
                  <a:pt x="3481958" y="1953673"/>
                  <a:pt x="3368039" y="2376107"/>
                  <a:pt x="3036760" y="2567559"/>
                </a:cubicBezTo>
                <a:cubicBezTo>
                  <a:pt x="2711481" y="2755583"/>
                  <a:pt x="2296858" y="2649284"/>
                  <a:pt x="2101595" y="2330006"/>
                </a:cubicBezTo>
                <a:lnTo>
                  <a:pt x="2613469" y="2330006"/>
                </a:lnTo>
                <a:lnTo>
                  <a:pt x="2613469" y="2330006"/>
                </a:lnTo>
                <a:close/>
                <a:moveTo>
                  <a:pt x="2611373" y="1774222"/>
                </a:moveTo>
                <a:cubicBezTo>
                  <a:pt x="2731483" y="1774222"/>
                  <a:pt x="2828639" y="1872615"/>
                  <a:pt x="2828639" y="1991963"/>
                </a:cubicBezTo>
                <a:cubicBezTo>
                  <a:pt x="2828639" y="2111502"/>
                  <a:pt x="2731483" y="2208562"/>
                  <a:pt x="2611373" y="2208562"/>
                </a:cubicBezTo>
                <a:lnTo>
                  <a:pt x="1494281" y="2208562"/>
                </a:lnTo>
                <a:lnTo>
                  <a:pt x="1744217" y="1774222"/>
                </a:lnTo>
                <a:lnTo>
                  <a:pt x="2611373" y="1774222"/>
                </a:lnTo>
                <a:lnTo>
                  <a:pt x="2611373" y="1774222"/>
                </a:lnTo>
                <a:close/>
                <a:moveTo>
                  <a:pt x="1756314" y="621792"/>
                </a:moveTo>
                <a:cubicBezTo>
                  <a:pt x="1709451" y="541496"/>
                  <a:pt x="1634775" y="487394"/>
                  <a:pt x="1551431" y="466058"/>
                </a:cubicBezTo>
                <a:cubicBezTo>
                  <a:pt x="1467611" y="443579"/>
                  <a:pt x="1374933" y="452628"/>
                  <a:pt x="1293875" y="499586"/>
                </a:cubicBezTo>
                <a:cubicBezTo>
                  <a:pt x="1239487" y="531876"/>
                  <a:pt x="1196434" y="575786"/>
                  <a:pt x="1167478" y="626936"/>
                </a:cubicBezTo>
                <a:lnTo>
                  <a:pt x="472725" y="1831943"/>
                </a:lnTo>
                <a:cubicBezTo>
                  <a:pt x="298036" y="1971770"/>
                  <a:pt x="181450" y="2181797"/>
                  <a:pt x="167830" y="2419636"/>
                </a:cubicBezTo>
                <a:cubicBezTo>
                  <a:pt x="-19146" y="2201894"/>
                  <a:pt x="-58294" y="1883569"/>
                  <a:pt x="93058" y="1621631"/>
                </a:cubicBezTo>
                <a:lnTo>
                  <a:pt x="804100" y="391001"/>
                </a:lnTo>
                <a:cubicBezTo>
                  <a:pt x="995266" y="58865"/>
                  <a:pt x="1418367" y="-54578"/>
                  <a:pt x="1749551" y="137541"/>
                </a:cubicBezTo>
                <a:cubicBezTo>
                  <a:pt x="2074735" y="325279"/>
                  <a:pt x="2189892" y="736949"/>
                  <a:pt x="2012155" y="1065467"/>
                </a:cubicBezTo>
                <a:lnTo>
                  <a:pt x="1756314" y="621792"/>
                </a:lnTo>
                <a:lnTo>
                  <a:pt x="1756314" y="621792"/>
                </a:lnTo>
                <a:close/>
                <a:moveTo>
                  <a:pt x="1275873" y="901732"/>
                </a:moveTo>
                <a:cubicBezTo>
                  <a:pt x="1216246" y="798005"/>
                  <a:pt x="1251203" y="665798"/>
                  <a:pt x="1354930" y="606171"/>
                </a:cubicBezTo>
                <a:cubicBezTo>
                  <a:pt x="1458658" y="546259"/>
                  <a:pt x="1591627" y="580358"/>
                  <a:pt x="1651634" y="685133"/>
                </a:cubicBezTo>
                <a:lnTo>
                  <a:pt x="2210276" y="1652302"/>
                </a:lnTo>
                <a:lnTo>
                  <a:pt x="1709546" y="1652302"/>
                </a:lnTo>
                <a:lnTo>
                  <a:pt x="1275873" y="901732"/>
                </a:lnTo>
                <a:lnTo>
                  <a:pt x="1275873" y="901732"/>
                </a:lnTo>
                <a:close/>
                <a:moveTo>
                  <a:pt x="705135" y="2218754"/>
                </a:moveTo>
                <a:cubicBezTo>
                  <a:pt x="659129" y="2299621"/>
                  <a:pt x="649985" y="2390585"/>
                  <a:pt x="672274" y="2475071"/>
                </a:cubicBezTo>
                <a:cubicBezTo>
                  <a:pt x="694467" y="2557653"/>
                  <a:pt x="749045" y="2633472"/>
                  <a:pt x="830293" y="2680049"/>
                </a:cubicBezTo>
                <a:cubicBezTo>
                  <a:pt x="884967" y="2711291"/>
                  <a:pt x="945165" y="2726436"/>
                  <a:pt x="1004315" y="2725198"/>
                </a:cubicBezTo>
                <a:lnTo>
                  <a:pt x="2394013" y="2725198"/>
                </a:lnTo>
                <a:cubicBezTo>
                  <a:pt x="2603182" y="2806827"/>
                  <a:pt x="2843402" y="2802922"/>
                  <a:pt x="3056286" y="2696242"/>
                </a:cubicBezTo>
                <a:cubicBezTo>
                  <a:pt x="2961798" y="2965990"/>
                  <a:pt x="2704528" y="3160300"/>
                  <a:pt x="2402680" y="3160300"/>
                </a:cubicBezTo>
                <a:lnTo>
                  <a:pt x="980788" y="3160300"/>
                </a:lnTo>
                <a:cubicBezTo>
                  <a:pt x="598550" y="3160300"/>
                  <a:pt x="288416" y="2849880"/>
                  <a:pt x="288416" y="2467451"/>
                </a:cubicBezTo>
                <a:cubicBezTo>
                  <a:pt x="288416" y="2091500"/>
                  <a:pt x="587787" y="1786223"/>
                  <a:pt x="961453" y="1775079"/>
                </a:cubicBezTo>
                <a:lnTo>
                  <a:pt x="705135" y="2218754"/>
                </a:lnTo>
                <a:lnTo>
                  <a:pt x="705135" y="2218754"/>
                </a:lnTo>
                <a:close/>
                <a:moveTo>
                  <a:pt x="1187195" y="2495836"/>
                </a:moveTo>
                <a:cubicBezTo>
                  <a:pt x="1127283" y="2598230"/>
                  <a:pt x="995171" y="2634710"/>
                  <a:pt x="891349" y="2574893"/>
                </a:cubicBezTo>
                <a:cubicBezTo>
                  <a:pt x="787621" y="2515267"/>
                  <a:pt x="751712" y="2382774"/>
                  <a:pt x="811720" y="2278285"/>
                </a:cubicBezTo>
                <a:lnTo>
                  <a:pt x="1370647" y="1310545"/>
                </a:lnTo>
                <a:lnTo>
                  <a:pt x="1621345" y="1744504"/>
                </a:lnTo>
                <a:lnTo>
                  <a:pt x="1187195" y="2495836"/>
                </a:lnTo>
                <a:lnTo>
                  <a:pt x="1187195" y="2495836"/>
                </a:lnTo>
                <a:close/>
              </a:path>
            </a:pathLst>
          </a:custGeom>
          <a:solidFill>
            <a:srgbClr val="FFFFFF"/>
          </a:solidFill>
          <a:ln w="9525" cap="flat">
            <a:noFill/>
            <a:prstDash val="solid"/>
            <a:miter/>
          </a:ln>
        </p:spPr>
        <p:txBody>
          <a:bodyPr rtlCol="0" anchor="ctr"/>
          <a:lstStyle/>
          <a:p>
            <a:endParaRPr lang="en-AU">
              <a:latin typeface="Arial Bold" panose="020B0704020202020204" pitchFamily="34" charset="0"/>
            </a:endParaRPr>
          </a:p>
        </p:txBody>
      </p:sp>
    </p:spTree>
    <p:extLst>
      <p:ext uri="{BB962C8B-B14F-4D97-AF65-F5344CB8AC3E}">
        <p14:creationId xmlns:p14="http://schemas.microsoft.com/office/powerpoint/2010/main" val="17339128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ver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DB019D-0B98-4BF2-943D-AA52ACD0113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8" name="Rectangle 7">
            <a:extLst>
              <a:ext uri="{FF2B5EF4-FFF2-40B4-BE49-F238E27FC236}">
                <a16:creationId xmlns:a16="http://schemas.microsoft.com/office/drawing/2014/main" id="{08D970F0-5276-47A1-83ED-AC5CC239BBBE}"/>
              </a:ext>
            </a:extLst>
          </p:cNvPr>
          <p:cNvSpPr/>
          <p:nvPr userDrawn="1"/>
        </p:nvSpPr>
        <p:spPr>
          <a:xfrm>
            <a:off x="0" y="6688800"/>
            <a:ext cx="12192001" cy="16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10" name="Title 9">
            <a:extLst>
              <a:ext uri="{FF2B5EF4-FFF2-40B4-BE49-F238E27FC236}">
                <a16:creationId xmlns:a16="http://schemas.microsoft.com/office/drawing/2014/main" id="{A29AEDEC-E643-4FCD-B1D7-74573B552EB2}"/>
              </a:ext>
            </a:extLst>
          </p:cNvPr>
          <p:cNvSpPr>
            <a:spLocks noGrp="1"/>
          </p:cNvSpPr>
          <p:nvPr>
            <p:ph type="title"/>
          </p:nvPr>
        </p:nvSpPr>
        <p:spPr>
          <a:xfrm>
            <a:off x="628650" y="3125930"/>
            <a:ext cx="10934700" cy="677108"/>
          </a:xfrm>
        </p:spPr>
        <p:txBody>
          <a:bodyPr>
            <a:spAutoFit/>
          </a:bodyPr>
          <a:lstStyle>
            <a:lvl1pPr algn="ctr">
              <a:defRPr>
                <a:solidFill>
                  <a:schemeClr val="bg1"/>
                </a:solidFill>
              </a:defRPr>
            </a:lvl1pPr>
          </a:lstStyle>
          <a:p>
            <a:r>
              <a:rPr lang="en-US"/>
              <a:t>Click to edit Master title style</a:t>
            </a:r>
            <a:endParaRPr lang="en-AU"/>
          </a:p>
        </p:txBody>
      </p:sp>
      <p:sp>
        <p:nvSpPr>
          <p:cNvPr id="14" name="Text Placeholder 13">
            <a:extLst>
              <a:ext uri="{FF2B5EF4-FFF2-40B4-BE49-F238E27FC236}">
                <a16:creationId xmlns:a16="http://schemas.microsoft.com/office/drawing/2014/main" id="{B525E1E2-ABE2-4193-8E00-07AA381DCEE5}"/>
              </a:ext>
            </a:extLst>
          </p:cNvPr>
          <p:cNvSpPr>
            <a:spLocks noGrp="1"/>
          </p:cNvSpPr>
          <p:nvPr>
            <p:ph type="body" sz="quarter" idx="10"/>
          </p:nvPr>
        </p:nvSpPr>
        <p:spPr>
          <a:xfrm>
            <a:off x="2495551" y="2628900"/>
            <a:ext cx="7200900" cy="273280"/>
          </a:xfrm>
        </p:spPr>
        <p:txBody>
          <a:bodyPr wrap="square">
            <a:spAutoFit/>
          </a:bodyPr>
          <a:lstStyle>
            <a:lvl1pPr algn="ctr">
              <a:defRPr sz="175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Graphic 22">
            <a:extLst>
              <a:ext uri="{FF2B5EF4-FFF2-40B4-BE49-F238E27FC236}">
                <a16:creationId xmlns:a16="http://schemas.microsoft.com/office/drawing/2014/main" id="{F10A2A46-AA86-476B-86DE-8E48CD1C12B6}"/>
              </a:ext>
            </a:extLst>
          </p:cNvPr>
          <p:cNvSpPr/>
          <p:nvPr userDrawn="1"/>
        </p:nvSpPr>
        <p:spPr>
          <a:xfrm>
            <a:off x="5571331" y="5666379"/>
            <a:ext cx="1049338" cy="302689"/>
          </a:xfrm>
          <a:custGeom>
            <a:avLst/>
            <a:gdLst>
              <a:gd name="connsiteX0" fmla="*/ 6049137 w 11114054"/>
              <a:gd name="connsiteY0" fmla="*/ 2666143 h 3205924"/>
              <a:gd name="connsiteX1" fmla="*/ 5540597 w 11114054"/>
              <a:gd name="connsiteY1" fmla="*/ 2336006 h 3205924"/>
              <a:gd name="connsiteX2" fmla="*/ 4987671 w 11114054"/>
              <a:gd name="connsiteY2" fmla="*/ 2222087 h 3205924"/>
              <a:gd name="connsiteX3" fmla="*/ 4832603 w 11114054"/>
              <a:gd name="connsiteY3" fmla="*/ 2233898 h 3205924"/>
              <a:gd name="connsiteX4" fmla="*/ 4685252 w 11114054"/>
              <a:gd name="connsiteY4" fmla="*/ 2269046 h 3205924"/>
              <a:gd name="connsiteX5" fmla="*/ 5091112 w 11114054"/>
              <a:gd name="connsiteY5" fmla="*/ 2634806 h 3205924"/>
              <a:gd name="connsiteX6" fmla="*/ 5611558 w 11114054"/>
              <a:gd name="connsiteY6" fmla="*/ 2764536 h 3205924"/>
              <a:gd name="connsiteX7" fmla="*/ 5821108 w 11114054"/>
              <a:gd name="connsiteY7" fmla="*/ 2739581 h 3205924"/>
              <a:gd name="connsiteX8" fmla="*/ 6049137 w 11114054"/>
              <a:gd name="connsiteY8" fmla="*/ 2666143 h 3205924"/>
              <a:gd name="connsiteX9" fmla="*/ 6049137 w 11114054"/>
              <a:gd name="connsiteY9" fmla="*/ 2666143 h 3205924"/>
              <a:gd name="connsiteX10" fmla="*/ 6387464 w 11114054"/>
              <a:gd name="connsiteY10" fmla="*/ 2416397 h 3205924"/>
              <a:gd name="connsiteX11" fmla="*/ 6631018 w 11114054"/>
              <a:gd name="connsiteY11" fmla="*/ 2028920 h 3205924"/>
              <a:gd name="connsiteX12" fmla="*/ 6706742 w 11114054"/>
              <a:gd name="connsiteY12" fmla="*/ 1578959 h 3205924"/>
              <a:gd name="connsiteX13" fmla="*/ 6629399 w 11114054"/>
              <a:gd name="connsiteY13" fmla="*/ 1169765 h 3205924"/>
              <a:gd name="connsiteX14" fmla="*/ 6404324 w 11114054"/>
              <a:gd name="connsiteY14" fmla="*/ 814864 h 3205924"/>
              <a:gd name="connsiteX15" fmla="*/ 6031515 w 11114054"/>
              <a:gd name="connsiteY15" fmla="*/ 537305 h 3205924"/>
              <a:gd name="connsiteX16" fmla="*/ 5586412 w 11114054"/>
              <a:gd name="connsiteY16" fmla="*/ 446246 h 3205924"/>
              <a:gd name="connsiteX17" fmla="*/ 5171408 w 11114054"/>
              <a:gd name="connsiteY17" fmla="*/ 529685 h 3205924"/>
              <a:gd name="connsiteX18" fmla="*/ 4822792 w 11114054"/>
              <a:gd name="connsiteY18" fmla="*/ 768287 h 3205924"/>
              <a:gd name="connsiteX19" fmla="*/ 4570380 w 11114054"/>
              <a:gd name="connsiteY19" fmla="*/ 1153668 h 3205924"/>
              <a:gd name="connsiteX20" fmla="*/ 4482464 w 11114054"/>
              <a:gd name="connsiteY20" fmla="*/ 1605343 h 3205924"/>
              <a:gd name="connsiteX21" fmla="*/ 4494085 w 11114054"/>
              <a:gd name="connsiteY21" fmla="*/ 1759077 h 3205924"/>
              <a:gd name="connsiteX22" fmla="*/ 4528946 w 11114054"/>
              <a:gd name="connsiteY22" fmla="*/ 1927003 h 3205924"/>
              <a:gd name="connsiteX23" fmla="*/ 4752974 w 11114054"/>
              <a:gd name="connsiteY23" fmla="*/ 1850612 h 3205924"/>
              <a:gd name="connsiteX24" fmla="*/ 5036915 w 11114054"/>
              <a:gd name="connsiteY24" fmla="*/ 1826514 h 3205924"/>
              <a:gd name="connsiteX25" fmla="*/ 5728906 w 11114054"/>
              <a:gd name="connsiteY25" fmla="*/ 1978533 h 3205924"/>
              <a:gd name="connsiteX26" fmla="*/ 6387464 w 11114054"/>
              <a:gd name="connsiteY26" fmla="*/ 2416397 h 3205924"/>
              <a:gd name="connsiteX27" fmla="*/ 6387464 w 11114054"/>
              <a:gd name="connsiteY27" fmla="*/ 2416397 h 3205924"/>
              <a:gd name="connsiteX28" fmla="*/ 6447091 w 11114054"/>
              <a:gd name="connsiteY28" fmla="*/ 2953036 h 3205924"/>
              <a:gd name="connsiteX29" fmla="*/ 6039516 w 11114054"/>
              <a:gd name="connsiteY29" fmla="*/ 3141250 h 3205924"/>
              <a:gd name="connsiteX30" fmla="*/ 5590222 w 11114054"/>
              <a:gd name="connsiteY30" fmla="*/ 3205924 h 3205924"/>
              <a:gd name="connsiteX31" fmla="*/ 5071110 w 11114054"/>
              <a:gd name="connsiteY31" fmla="*/ 3119438 h 3205924"/>
              <a:gd name="connsiteX32" fmla="*/ 4615719 w 11114054"/>
              <a:gd name="connsiteY32" fmla="*/ 2865978 h 3205924"/>
              <a:gd name="connsiteX33" fmla="*/ 4175188 w 11114054"/>
              <a:gd name="connsiteY33" fmla="*/ 2302859 h 3205924"/>
              <a:gd name="connsiteX34" fmla="*/ 4021740 w 11114054"/>
              <a:gd name="connsiteY34" fmla="*/ 1584293 h 3205924"/>
              <a:gd name="connsiteX35" fmla="*/ 4144708 w 11114054"/>
              <a:gd name="connsiteY35" fmla="*/ 973169 h 3205924"/>
              <a:gd name="connsiteX36" fmla="*/ 4503991 w 11114054"/>
              <a:gd name="connsiteY36" fmla="*/ 445961 h 3205924"/>
              <a:gd name="connsiteX37" fmla="*/ 5001863 w 11114054"/>
              <a:gd name="connsiteY37" fmla="*/ 112967 h 3205924"/>
              <a:gd name="connsiteX38" fmla="*/ 5590412 w 11114054"/>
              <a:gd name="connsiteY38" fmla="*/ 0 h 3205924"/>
              <a:gd name="connsiteX39" fmla="*/ 6189820 w 11114054"/>
              <a:gd name="connsiteY39" fmla="*/ 112967 h 3205924"/>
              <a:gd name="connsiteX40" fmla="*/ 6694645 w 11114054"/>
              <a:gd name="connsiteY40" fmla="*/ 451295 h 3205924"/>
              <a:gd name="connsiteX41" fmla="*/ 7050881 w 11114054"/>
              <a:gd name="connsiteY41" fmla="*/ 980218 h 3205924"/>
              <a:gd name="connsiteX42" fmla="*/ 7170324 w 11114054"/>
              <a:gd name="connsiteY42" fmla="*/ 1620774 h 3205924"/>
              <a:gd name="connsiteX43" fmla="*/ 7074598 w 11114054"/>
              <a:gd name="connsiteY43" fmla="*/ 2180368 h 3205924"/>
              <a:gd name="connsiteX44" fmla="*/ 6785324 w 11114054"/>
              <a:gd name="connsiteY44" fmla="*/ 2657666 h 3205924"/>
              <a:gd name="connsiteX45" fmla="*/ 6953916 w 11114054"/>
              <a:gd name="connsiteY45" fmla="*/ 2715197 h 3205924"/>
              <a:gd name="connsiteX46" fmla="*/ 7140797 w 11114054"/>
              <a:gd name="connsiteY46" fmla="*/ 2733675 h 3205924"/>
              <a:gd name="connsiteX47" fmla="*/ 7197471 w 11114054"/>
              <a:gd name="connsiteY47" fmla="*/ 2733675 h 3205924"/>
              <a:gd name="connsiteX48" fmla="*/ 7197471 w 11114054"/>
              <a:gd name="connsiteY48" fmla="*/ 3165062 h 3205924"/>
              <a:gd name="connsiteX49" fmla="*/ 7157846 w 11114054"/>
              <a:gd name="connsiteY49" fmla="*/ 3165062 h 3205924"/>
              <a:gd name="connsiteX50" fmla="*/ 6808660 w 11114054"/>
              <a:gd name="connsiteY50" fmla="*/ 3112770 h 3205924"/>
              <a:gd name="connsiteX51" fmla="*/ 6447091 w 11114054"/>
              <a:gd name="connsiteY51" fmla="*/ 2953036 h 3205924"/>
              <a:gd name="connsiteX52" fmla="*/ 6447091 w 11114054"/>
              <a:gd name="connsiteY52" fmla="*/ 2953036 h 3205924"/>
              <a:gd name="connsiteX53" fmla="*/ 7899939 w 11114054"/>
              <a:gd name="connsiteY53" fmla="*/ 1354646 h 3205924"/>
              <a:gd name="connsiteX54" fmla="*/ 8043195 w 11114054"/>
              <a:gd name="connsiteY54" fmla="*/ 1354646 h 3205924"/>
              <a:gd name="connsiteX55" fmla="*/ 8542114 w 11114054"/>
              <a:gd name="connsiteY55" fmla="*/ 1248918 h 3205924"/>
              <a:gd name="connsiteX56" fmla="*/ 8690895 w 11114054"/>
              <a:gd name="connsiteY56" fmla="*/ 897541 h 3205924"/>
              <a:gd name="connsiteX57" fmla="*/ 8555640 w 11114054"/>
              <a:gd name="connsiteY57" fmla="*/ 577406 h 3205924"/>
              <a:gd name="connsiteX58" fmla="*/ 8142351 w 11114054"/>
              <a:gd name="connsiteY58" fmla="*/ 472821 h 3205924"/>
              <a:gd name="connsiteX59" fmla="*/ 7899939 w 11114054"/>
              <a:gd name="connsiteY59" fmla="*/ 472821 h 3205924"/>
              <a:gd name="connsiteX60" fmla="*/ 7899939 w 11114054"/>
              <a:gd name="connsiteY60" fmla="*/ 1354646 h 3205924"/>
              <a:gd name="connsiteX61" fmla="*/ 7899939 w 11114054"/>
              <a:gd name="connsiteY61" fmla="*/ 1354646 h 3205924"/>
              <a:gd name="connsiteX62" fmla="*/ 7895558 w 11114054"/>
              <a:gd name="connsiteY62" fmla="*/ 2742248 h 3205924"/>
              <a:gd name="connsiteX63" fmla="*/ 8251221 w 11114054"/>
              <a:gd name="connsiteY63" fmla="*/ 2742248 h 3205924"/>
              <a:gd name="connsiteX64" fmla="*/ 8710231 w 11114054"/>
              <a:gd name="connsiteY64" fmla="*/ 2624995 h 3205924"/>
              <a:gd name="connsiteX65" fmla="*/ 8857678 w 11114054"/>
              <a:gd name="connsiteY65" fmla="*/ 2265331 h 3205924"/>
              <a:gd name="connsiteX66" fmla="*/ 8704039 w 11114054"/>
              <a:gd name="connsiteY66" fmla="*/ 1863471 h 3205924"/>
              <a:gd name="connsiteX67" fmla="*/ 8251221 w 11114054"/>
              <a:gd name="connsiteY67" fmla="*/ 1726025 h 3205924"/>
              <a:gd name="connsiteX68" fmla="*/ 7895558 w 11114054"/>
              <a:gd name="connsiteY68" fmla="*/ 1726025 h 3205924"/>
              <a:gd name="connsiteX69" fmla="*/ 7895558 w 11114054"/>
              <a:gd name="connsiteY69" fmla="*/ 2742248 h 3205924"/>
              <a:gd name="connsiteX70" fmla="*/ 7895558 w 11114054"/>
              <a:gd name="connsiteY70" fmla="*/ 2742248 h 3205924"/>
              <a:gd name="connsiteX71" fmla="*/ 8123301 w 11114054"/>
              <a:gd name="connsiteY71" fmla="*/ 49625 h 3205924"/>
              <a:gd name="connsiteX72" fmla="*/ 8880633 w 11114054"/>
              <a:gd name="connsiteY72" fmla="*/ 266795 h 3205924"/>
              <a:gd name="connsiteX73" fmla="*/ 9139713 w 11114054"/>
              <a:gd name="connsiteY73" fmla="*/ 901922 h 3205924"/>
              <a:gd name="connsiteX74" fmla="*/ 9054845 w 11114054"/>
              <a:gd name="connsiteY74" fmla="*/ 1243393 h 3205924"/>
              <a:gd name="connsiteX75" fmla="*/ 8806909 w 11114054"/>
              <a:gd name="connsiteY75" fmla="*/ 1486567 h 3205924"/>
              <a:gd name="connsiteX76" fmla="*/ 9168669 w 11114054"/>
              <a:gd name="connsiteY76" fmla="*/ 1750219 h 3205924"/>
              <a:gd name="connsiteX77" fmla="*/ 9301542 w 11114054"/>
              <a:gd name="connsiteY77" fmla="*/ 2214848 h 3205924"/>
              <a:gd name="connsiteX78" fmla="*/ 9219723 w 11114054"/>
              <a:gd name="connsiteY78" fmla="*/ 2624042 h 3205924"/>
              <a:gd name="connsiteX79" fmla="*/ 8995219 w 11114054"/>
              <a:gd name="connsiteY79" fmla="*/ 2940463 h 3205924"/>
              <a:gd name="connsiteX80" fmla="*/ 8676227 w 11114054"/>
              <a:gd name="connsiteY80" fmla="*/ 3112865 h 3205924"/>
              <a:gd name="connsiteX81" fmla="*/ 8172545 w 11114054"/>
              <a:gd name="connsiteY81" fmla="*/ 3163443 h 3205924"/>
              <a:gd name="connsiteX82" fmla="*/ 7453693 w 11114054"/>
              <a:gd name="connsiteY82" fmla="*/ 3163443 h 3205924"/>
              <a:gd name="connsiteX83" fmla="*/ 7453693 w 11114054"/>
              <a:gd name="connsiteY83" fmla="*/ 49625 h 3205924"/>
              <a:gd name="connsiteX84" fmla="*/ 8123301 w 11114054"/>
              <a:gd name="connsiteY84" fmla="*/ 49625 h 3205924"/>
              <a:gd name="connsiteX85" fmla="*/ 8123301 w 11114054"/>
              <a:gd name="connsiteY85" fmla="*/ 49625 h 3205924"/>
              <a:gd name="connsiteX86" fmla="*/ 11113959 w 11114054"/>
              <a:gd name="connsiteY86" fmla="*/ 3163538 h 3205924"/>
              <a:gd name="connsiteX87" fmla="*/ 9497091 w 11114054"/>
              <a:gd name="connsiteY87" fmla="*/ 3163538 h 3205924"/>
              <a:gd name="connsiteX88" fmla="*/ 9497091 w 11114054"/>
              <a:gd name="connsiteY88" fmla="*/ 49625 h 3205924"/>
              <a:gd name="connsiteX89" fmla="*/ 11114054 w 11114054"/>
              <a:gd name="connsiteY89" fmla="*/ 49625 h 3205924"/>
              <a:gd name="connsiteX90" fmla="*/ 11114054 w 11114054"/>
              <a:gd name="connsiteY90" fmla="*/ 465773 h 3205924"/>
              <a:gd name="connsiteX91" fmla="*/ 9948290 w 11114054"/>
              <a:gd name="connsiteY91" fmla="*/ 465773 h 3205924"/>
              <a:gd name="connsiteX92" fmla="*/ 9948290 w 11114054"/>
              <a:gd name="connsiteY92" fmla="*/ 1395889 h 3205924"/>
              <a:gd name="connsiteX93" fmla="*/ 11114054 w 11114054"/>
              <a:gd name="connsiteY93" fmla="*/ 1395889 h 3205924"/>
              <a:gd name="connsiteX94" fmla="*/ 11114054 w 11114054"/>
              <a:gd name="connsiteY94" fmla="*/ 1799749 h 3205924"/>
              <a:gd name="connsiteX95" fmla="*/ 9948290 w 11114054"/>
              <a:gd name="connsiteY95" fmla="*/ 1799749 h 3205924"/>
              <a:gd name="connsiteX96" fmla="*/ 9948290 w 11114054"/>
              <a:gd name="connsiteY96" fmla="*/ 2733294 h 3205924"/>
              <a:gd name="connsiteX97" fmla="*/ 11114054 w 11114054"/>
              <a:gd name="connsiteY97" fmla="*/ 2733294 h 3205924"/>
              <a:gd name="connsiteX98" fmla="*/ 11114054 w 11114054"/>
              <a:gd name="connsiteY98" fmla="*/ 3163538 h 3205924"/>
              <a:gd name="connsiteX99" fmla="*/ 11113959 w 11114054"/>
              <a:gd name="connsiteY99" fmla="*/ 3163538 h 3205924"/>
              <a:gd name="connsiteX100" fmla="*/ 2613469 w 11114054"/>
              <a:gd name="connsiteY100" fmla="*/ 2330006 h 3205924"/>
              <a:gd name="connsiteX101" fmla="*/ 2851498 w 11114054"/>
              <a:gd name="connsiteY101" fmla="*/ 2231327 h 3205924"/>
              <a:gd name="connsiteX102" fmla="*/ 2950749 w 11114054"/>
              <a:gd name="connsiteY102" fmla="*/ 1991963 h 3205924"/>
              <a:gd name="connsiteX103" fmla="*/ 2902743 w 11114054"/>
              <a:gd name="connsiteY103" fmla="*/ 1818989 h 3205924"/>
              <a:gd name="connsiteX104" fmla="*/ 2208275 w 11114054"/>
              <a:gd name="connsiteY104" fmla="*/ 613791 h 3205924"/>
              <a:gd name="connsiteX105" fmla="*/ 1850897 w 11114054"/>
              <a:gd name="connsiteY105" fmla="*/ 57055 h 3205924"/>
              <a:gd name="connsiteX106" fmla="*/ 2579655 w 11114054"/>
              <a:gd name="connsiteY106" fmla="*/ 391001 h 3205924"/>
              <a:gd name="connsiteX107" fmla="*/ 3290506 w 11114054"/>
              <a:gd name="connsiteY107" fmla="*/ 1621631 h 3205924"/>
              <a:gd name="connsiteX108" fmla="*/ 3036760 w 11114054"/>
              <a:gd name="connsiteY108" fmla="*/ 2567559 h 3205924"/>
              <a:gd name="connsiteX109" fmla="*/ 2101595 w 11114054"/>
              <a:gd name="connsiteY109" fmla="*/ 2330006 h 3205924"/>
              <a:gd name="connsiteX110" fmla="*/ 2613469 w 11114054"/>
              <a:gd name="connsiteY110" fmla="*/ 2330006 h 3205924"/>
              <a:gd name="connsiteX111" fmla="*/ 2613469 w 11114054"/>
              <a:gd name="connsiteY111" fmla="*/ 2330006 h 3205924"/>
              <a:gd name="connsiteX112" fmla="*/ 2611373 w 11114054"/>
              <a:gd name="connsiteY112" fmla="*/ 1774222 h 3205924"/>
              <a:gd name="connsiteX113" fmla="*/ 2828639 w 11114054"/>
              <a:gd name="connsiteY113" fmla="*/ 1991963 h 3205924"/>
              <a:gd name="connsiteX114" fmla="*/ 2611373 w 11114054"/>
              <a:gd name="connsiteY114" fmla="*/ 2208562 h 3205924"/>
              <a:gd name="connsiteX115" fmla="*/ 1494281 w 11114054"/>
              <a:gd name="connsiteY115" fmla="*/ 2208562 h 3205924"/>
              <a:gd name="connsiteX116" fmla="*/ 1744217 w 11114054"/>
              <a:gd name="connsiteY116" fmla="*/ 1774222 h 3205924"/>
              <a:gd name="connsiteX117" fmla="*/ 2611373 w 11114054"/>
              <a:gd name="connsiteY117" fmla="*/ 1774222 h 3205924"/>
              <a:gd name="connsiteX118" fmla="*/ 2611373 w 11114054"/>
              <a:gd name="connsiteY118" fmla="*/ 1774222 h 3205924"/>
              <a:gd name="connsiteX119" fmla="*/ 1756314 w 11114054"/>
              <a:gd name="connsiteY119" fmla="*/ 621792 h 3205924"/>
              <a:gd name="connsiteX120" fmla="*/ 1551431 w 11114054"/>
              <a:gd name="connsiteY120" fmla="*/ 466058 h 3205924"/>
              <a:gd name="connsiteX121" fmla="*/ 1293875 w 11114054"/>
              <a:gd name="connsiteY121" fmla="*/ 499586 h 3205924"/>
              <a:gd name="connsiteX122" fmla="*/ 1167478 w 11114054"/>
              <a:gd name="connsiteY122" fmla="*/ 626936 h 3205924"/>
              <a:gd name="connsiteX123" fmla="*/ 472725 w 11114054"/>
              <a:gd name="connsiteY123" fmla="*/ 1831943 h 3205924"/>
              <a:gd name="connsiteX124" fmla="*/ 167830 w 11114054"/>
              <a:gd name="connsiteY124" fmla="*/ 2419636 h 3205924"/>
              <a:gd name="connsiteX125" fmla="*/ 93058 w 11114054"/>
              <a:gd name="connsiteY125" fmla="*/ 1621631 h 3205924"/>
              <a:gd name="connsiteX126" fmla="*/ 804100 w 11114054"/>
              <a:gd name="connsiteY126" fmla="*/ 391001 h 3205924"/>
              <a:gd name="connsiteX127" fmla="*/ 1749551 w 11114054"/>
              <a:gd name="connsiteY127" fmla="*/ 137541 h 3205924"/>
              <a:gd name="connsiteX128" fmla="*/ 2012155 w 11114054"/>
              <a:gd name="connsiteY128" fmla="*/ 1065467 h 3205924"/>
              <a:gd name="connsiteX129" fmla="*/ 1756314 w 11114054"/>
              <a:gd name="connsiteY129" fmla="*/ 621792 h 3205924"/>
              <a:gd name="connsiteX130" fmla="*/ 1756314 w 11114054"/>
              <a:gd name="connsiteY130" fmla="*/ 621792 h 3205924"/>
              <a:gd name="connsiteX131" fmla="*/ 1275873 w 11114054"/>
              <a:gd name="connsiteY131" fmla="*/ 901732 h 3205924"/>
              <a:gd name="connsiteX132" fmla="*/ 1354930 w 11114054"/>
              <a:gd name="connsiteY132" fmla="*/ 606171 h 3205924"/>
              <a:gd name="connsiteX133" fmla="*/ 1651634 w 11114054"/>
              <a:gd name="connsiteY133" fmla="*/ 685133 h 3205924"/>
              <a:gd name="connsiteX134" fmla="*/ 2210276 w 11114054"/>
              <a:gd name="connsiteY134" fmla="*/ 1652302 h 3205924"/>
              <a:gd name="connsiteX135" fmla="*/ 1709546 w 11114054"/>
              <a:gd name="connsiteY135" fmla="*/ 1652302 h 3205924"/>
              <a:gd name="connsiteX136" fmla="*/ 1275873 w 11114054"/>
              <a:gd name="connsiteY136" fmla="*/ 901732 h 3205924"/>
              <a:gd name="connsiteX137" fmla="*/ 1275873 w 11114054"/>
              <a:gd name="connsiteY137" fmla="*/ 901732 h 3205924"/>
              <a:gd name="connsiteX138" fmla="*/ 705135 w 11114054"/>
              <a:gd name="connsiteY138" fmla="*/ 2218754 h 3205924"/>
              <a:gd name="connsiteX139" fmla="*/ 672274 w 11114054"/>
              <a:gd name="connsiteY139" fmla="*/ 2475071 h 3205924"/>
              <a:gd name="connsiteX140" fmla="*/ 830293 w 11114054"/>
              <a:gd name="connsiteY140" fmla="*/ 2680049 h 3205924"/>
              <a:gd name="connsiteX141" fmla="*/ 1004315 w 11114054"/>
              <a:gd name="connsiteY141" fmla="*/ 2725198 h 3205924"/>
              <a:gd name="connsiteX142" fmla="*/ 2394013 w 11114054"/>
              <a:gd name="connsiteY142" fmla="*/ 2725198 h 3205924"/>
              <a:gd name="connsiteX143" fmla="*/ 3056286 w 11114054"/>
              <a:gd name="connsiteY143" fmla="*/ 2696242 h 3205924"/>
              <a:gd name="connsiteX144" fmla="*/ 2402680 w 11114054"/>
              <a:gd name="connsiteY144" fmla="*/ 3160300 h 3205924"/>
              <a:gd name="connsiteX145" fmla="*/ 980788 w 11114054"/>
              <a:gd name="connsiteY145" fmla="*/ 3160300 h 3205924"/>
              <a:gd name="connsiteX146" fmla="*/ 288416 w 11114054"/>
              <a:gd name="connsiteY146" fmla="*/ 2467451 h 3205924"/>
              <a:gd name="connsiteX147" fmla="*/ 961453 w 11114054"/>
              <a:gd name="connsiteY147" fmla="*/ 1775079 h 3205924"/>
              <a:gd name="connsiteX148" fmla="*/ 705135 w 11114054"/>
              <a:gd name="connsiteY148" fmla="*/ 2218754 h 3205924"/>
              <a:gd name="connsiteX149" fmla="*/ 705135 w 11114054"/>
              <a:gd name="connsiteY149" fmla="*/ 2218754 h 3205924"/>
              <a:gd name="connsiteX150" fmla="*/ 1187195 w 11114054"/>
              <a:gd name="connsiteY150" fmla="*/ 2495836 h 3205924"/>
              <a:gd name="connsiteX151" fmla="*/ 891349 w 11114054"/>
              <a:gd name="connsiteY151" fmla="*/ 2574893 h 3205924"/>
              <a:gd name="connsiteX152" fmla="*/ 811720 w 11114054"/>
              <a:gd name="connsiteY152" fmla="*/ 2278285 h 3205924"/>
              <a:gd name="connsiteX153" fmla="*/ 1370647 w 11114054"/>
              <a:gd name="connsiteY153" fmla="*/ 1310545 h 3205924"/>
              <a:gd name="connsiteX154" fmla="*/ 1621345 w 11114054"/>
              <a:gd name="connsiteY154" fmla="*/ 1744504 h 3205924"/>
              <a:gd name="connsiteX155" fmla="*/ 1187195 w 11114054"/>
              <a:gd name="connsiteY155" fmla="*/ 2495836 h 3205924"/>
              <a:gd name="connsiteX156" fmla="*/ 1187195 w 11114054"/>
              <a:gd name="connsiteY156" fmla="*/ 2495836 h 320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114054" h="3205924">
                <a:moveTo>
                  <a:pt x="6049137" y="2666143"/>
                </a:moveTo>
                <a:cubicBezTo>
                  <a:pt x="5891498" y="2522315"/>
                  <a:pt x="5721762" y="2410873"/>
                  <a:pt x="5540597" y="2336006"/>
                </a:cubicBezTo>
                <a:cubicBezTo>
                  <a:pt x="5359336" y="2259997"/>
                  <a:pt x="5175027" y="2222087"/>
                  <a:pt x="4987671" y="2222087"/>
                </a:cubicBezTo>
                <a:cubicBezTo>
                  <a:pt x="4934045" y="2222087"/>
                  <a:pt x="4882800" y="2225993"/>
                  <a:pt x="4832603" y="2233898"/>
                </a:cubicBezTo>
                <a:cubicBezTo>
                  <a:pt x="4782311" y="2242090"/>
                  <a:pt x="4733448" y="2253044"/>
                  <a:pt x="4685252" y="2269046"/>
                </a:cubicBezTo>
                <a:cubicBezTo>
                  <a:pt x="4795646" y="2426399"/>
                  <a:pt x="4930425" y="2548890"/>
                  <a:pt x="5091112" y="2634806"/>
                </a:cubicBezTo>
                <a:cubicBezTo>
                  <a:pt x="5251894" y="2720340"/>
                  <a:pt x="5425630" y="2764536"/>
                  <a:pt x="5611558" y="2764536"/>
                </a:cubicBezTo>
                <a:cubicBezTo>
                  <a:pt x="5679567" y="2764536"/>
                  <a:pt x="5749004" y="2756345"/>
                  <a:pt x="5821108" y="2739581"/>
                </a:cubicBezTo>
                <a:cubicBezTo>
                  <a:pt x="5892641" y="2724722"/>
                  <a:pt x="5968650" y="2698909"/>
                  <a:pt x="6049137" y="2666143"/>
                </a:cubicBezTo>
                <a:lnTo>
                  <a:pt x="6049137" y="2666143"/>
                </a:lnTo>
                <a:close/>
                <a:moveTo>
                  <a:pt x="6387464" y="2416397"/>
                </a:moveTo>
                <a:cubicBezTo>
                  <a:pt x="6498717" y="2289429"/>
                  <a:pt x="6579869" y="2161699"/>
                  <a:pt x="6631018" y="2028920"/>
                </a:cubicBezTo>
                <a:cubicBezTo>
                  <a:pt x="6681882" y="1897666"/>
                  <a:pt x="6706742" y="1746885"/>
                  <a:pt x="6706742" y="1578959"/>
                </a:cubicBezTo>
                <a:cubicBezTo>
                  <a:pt x="6706742" y="1437704"/>
                  <a:pt x="6681406" y="1300448"/>
                  <a:pt x="6629399" y="1169765"/>
                </a:cubicBezTo>
                <a:cubicBezTo>
                  <a:pt x="6578441" y="1039559"/>
                  <a:pt x="6503384" y="921639"/>
                  <a:pt x="6404324" y="814864"/>
                </a:cubicBezTo>
                <a:cubicBezTo>
                  <a:pt x="6289261" y="689705"/>
                  <a:pt x="6164579" y="597027"/>
                  <a:pt x="6031515" y="537305"/>
                </a:cubicBezTo>
                <a:cubicBezTo>
                  <a:pt x="5898165" y="477488"/>
                  <a:pt x="5749956" y="446246"/>
                  <a:pt x="5586412" y="446246"/>
                </a:cubicBezTo>
                <a:cubicBezTo>
                  <a:pt x="5441156" y="446246"/>
                  <a:pt x="5302662" y="473964"/>
                  <a:pt x="5171408" y="529685"/>
                </a:cubicBezTo>
                <a:cubicBezTo>
                  <a:pt x="5040439" y="585311"/>
                  <a:pt x="4924329" y="664845"/>
                  <a:pt x="4822792" y="768287"/>
                </a:cubicBezTo>
                <a:cubicBezTo>
                  <a:pt x="4712779" y="881253"/>
                  <a:pt x="4628483" y="1008888"/>
                  <a:pt x="4570380" y="1153668"/>
                </a:cubicBezTo>
                <a:cubicBezTo>
                  <a:pt x="4511421" y="1297400"/>
                  <a:pt x="4482464" y="1449514"/>
                  <a:pt x="4482464" y="1605343"/>
                </a:cubicBezTo>
                <a:cubicBezTo>
                  <a:pt x="4482464" y="1653064"/>
                  <a:pt x="4486560" y="1705356"/>
                  <a:pt x="4494085" y="1759077"/>
                </a:cubicBezTo>
                <a:cubicBezTo>
                  <a:pt x="4501609" y="1812703"/>
                  <a:pt x="4513897" y="1867757"/>
                  <a:pt x="4528946" y="1927003"/>
                </a:cubicBezTo>
                <a:cubicBezTo>
                  <a:pt x="4596764" y="1893094"/>
                  <a:pt x="4671631" y="1866710"/>
                  <a:pt x="4752974" y="1850612"/>
                </a:cubicBezTo>
                <a:cubicBezTo>
                  <a:pt x="4835175" y="1833563"/>
                  <a:pt x="4929663" y="1826514"/>
                  <a:pt x="5036915" y="1826514"/>
                </a:cubicBezTo>
                <a:cubicBezTo>
                  <a:pt x="5266181" y="1826514"/>
                  <a:pt x="5496782" y="1876806"/>
                  <a:pt x="5728906" y="1978533"/>
                </a:cubicBezTo>
                <a:cubicBezTo>
                  <a:pt x="5961030" y="2080641"/>
                  <a:pt x="6180010" y="2225707"/>
                  <a:pt x="6387464" y="2416397"/>
                </a:cubicBezTo>
                <a:lnTo>
                  <a:pt x="6387464" y="2416397"/>
                </a:lnTo>
                <a:close/>
                <a:moveTo>
                  <a:pt x="6447091" y="2953036"/>
                </a:moveTo>
                <a:cubicBezTo>
                  <a:pt x="6318503" y="3037046"/>
                  <a:pt x="6182963" y="3099911"/>
                  <a:pt x="6039516" y="3141250"/>
                </a:cubicBezTo>
                <a:cubicBezTo>
                  <a:pt x="5896737" y="3184303"/>
                  <a:pt x="5747194" y="3205924"/>
                  <a:pt x="5590222" y="3205924"/>
                </a:cubicBezTo>
                <a:cubicBezTo>
                  <a:pt x="5410009" y="3205924"/>
                  <a:pt x="5237320" y="3176016"/>
                  <a:pt x="5071110" y="3119438"/>
                </a:cubicBezTo>
                <a:cubicBezTo>
                  <a:pt x="4906041" y="3059811"/>
                  <a:pt x="4754117" y="2977039"/>
                  <a:pt x="4615719" y="2865978"/>
                </a:cubicBezTo>
                <a:cubicBezTo>
                  <a:pt x="4423790" y="2711291"/>
                  <a:pt x="4277010" y="2523649"/>
                  <a:pt x="4175188" y="2302859"/>
                </a:cubicBezTo>
                <a:cubicBezTo>
                  <a:pt x="4072699" y="2082927"/>
                  <a:pt x="4021740" y="1843373"/>
                  <a:pt x="4021740" y="1584293"/>
                </a:cubicBezTo>
                <a:cubicBezTo>
                  <a:pt x="4021740" y="1369695"/>
                  <a:pt x="4062316" y="1165289"/>
                  <a:pt x="4144708" y="973169"/>
                </a:cubicBezTo>
                <a:cubicBezTo>
                  <a:pt x="4226147" y="780955"/>
                  <a:pt x="4346352" y="605409"/>
                  <a:pt x="4503991" y="445961"/>
                </a:cubicBezTo>
                <a:cubicBezTo>
                  <a:pt x="4653343" y="299276"/>
                  <a:pt x="4819268" y="189167"/>
                  <a:pt x="5001863" y="112967"/>
                </a:cubicBezTo>
                <a:cubicBezTo>
                  <a:pt x="5184361" y="37148"/>
                  <a:pt x="5380767" y="0"/>
                  <a:pt x="5590412" y="0"/>
                </a:cubicBezTo>
                <a:cubicBezTo>
                  <a:pt x="5806630" y="0"/>
                  <a:pt x="6005893" y="37148"/>
                  <a:pt x="6189820" y="112967"/>
                </a:cubicBezTo>
                <a:cubicBezTo>
                  <a:pt x="6374034" y="189167"/>
                  <a:pt x="6541769" y="300990"/>
                  <a:pt x="6694645" y="451295"/>
                </a:cubicBezTo>
                <a:cubicBezTo>
                  <a:pt x="6852570" y="606743"/>
                  <a:pt x="6970776" y="783527"/>
                  <a:pt x="7050881" y="980218"/>
                </a:cubicBezTo>
                <a:cubicBezTo>
                  <a:pt x="7130509" y="1176338"/>
                  <a:pt x="7170324" y="1390460"/>
                  <a:pt x="7170324" y="1620774"/>
                </a:cubicBezTo>
                <a:cubicBezTo>
                  <a:pt x="7170324" y="1822704"/>
                  <a:pt x="7138129" y="2008537"/>
                  <a:pt x="7074598" y="2180368"/>
                </a:cubicBezTo>
                <a:cubicBezTo>
                  <a:pt x="7011162" y="2349818"/>
                  <a:pt x="6914863" y="2510219"/>
                  <a:pt x="6785324" y="2657666"/>
                </a:cubicBezTo>
                <a:cubicBezTo>
                  <a:pt x="6839807" y="2684050"/>
                  <a:pt x="6896671" y="2702814"/>
                  <a:pt x="6953916" y="2715197"/>
                </a:cubicBezTo>
                <a:cubicBezTo>
                  <a:pt x="7012114" y="2727484"/>
                  <a:pt x="7074312" y="2733675"/>
                  <a:pt x="7140797" y="2733675"/>
                </a:cubicBezTo>
                <a:lnTo>
                  <a:pt x="7197471" y="2733675"/>
                </a:lnTo>
                <a:lnTo>
                  <a:pt x="7197471" y="3165062"/>
                </a:lnTo>
                <a:lnTo>
                  <a:pt x="7157846" y="3165062"/>
                </a:lnTo>
                <a:cubicBezTo>
                  <a:pt x="7043546" y="3165062"/>
                  <a:pt x="6926865" y="3146965"/>
                  <a:pt x="6808660" y="3112770"/>
                </a:cubicBezTo>
                <a:cubicBezTo>
                  <a:pt x="6689693" y="3076956"/>
                  <a:pt x="6569297" y="3024473"/>
                  <a:pt x="6447091" y="2953036"/>
                </a:cubicBezTo>
                <a:lnTo>
                  <a:pt x="6447091" y="2953036"/>
                </a:lnTo>
                <a:close/>
                <a:moveTo>
                  <a:pt x="7899939" y="1354646"/>
                </a:moveTo>
                <a:lnTo>
                  <a:pt x="8043195" y="1354646"/>
                </a:lnTo>
                <a:cubicBezTo>
                  <a:pt x="8276844" y="1354646"/>
                  <a:pt x="8442578" y="1318546"/>
                  <a:pt x="8542114" y="1248918"/>
                </a:cubicBezTo>
                <a:cubicBezTo>
                  <a:pt x="8641269" y="1176814"/>
                  <a:pt x="8690895" y="1061276"/>
                  <a:pt x="8690895" y="897541"/>
                </a:cubicBezTo>
                <a:cubicBezTo>
                  <a:pt x="8690895" y="754190"/>
                  <a:pt x="8645937" y="647033"/>
                  <a:pt x="8555640" y="577406"/>
                </a:cubicBezTo>
                <a:cubicBezTo>
                  <a:pt x="8465534" y="507301"/>
                  <a:pt x="8327707" y="472821"/>
                  <a:pt x="8142351" y="472821"/>
                </a:cubicBezTo>
                <a:lnTo>
                  <a:pt x="7899939" y="472821"/>
                </a:lnTo>
                <a:lnTo>
                  <a:pt x="7899939" y="1354646"/>
                </a:lnTo>
                <a:lnTo>
                  <a:pt x="7899939" y="1354646"/>
                </a:lnTo>
                <a:close/>
                <a:moveTo>
                  <a:pt x="7895558" y="2742248"/>
                </a:moveTo>
                <a:lnTo>
                  <a:pt x="8251221" y="2742248"/>
                </a:lnTo>
                <a:cubicBezTo>
                  <a:pt x="8459057" y="2742248"/>
                  <a:pt x="8612504" y="2703957"/>
                  <a:pt x="8710231" y="2624995"/>
                </a:cubicBezTo>
                <a:cubicBezTo>
                  <a:pt x="8808814" y="2548223"/>
                  <a:pt x="8857678" y="2428304"/>
                  <a:pt x="8857678" y="2265331"/>
                </a:cubicBezTo>
                <a:cubicBezTo>
                  <a:pt x="8857678" y="2087975"/>
                  <a:pt x="8806909" y="1953959"/>
                  <a:pt x="8704039" y="1863471"/>
                </a:cubicBezTo>
                <a:cubicBezTo>
                  <a:pt x="8601932" y="1772888"/>
                  <a:pt x="8451151" y="1726025"/>
                  <a:pt x="8251221" y="1726025"/>
                </a:cubicBezTo>
                <a:lnTo>
                  <a:pt x="7895558" y="1726025"/>
                </a:lnTo>
                <a:lnTo>
                  <a:pt x="7895558" y="2742248"/>
                </a:lnTo>
                <a:lnTo>
                  <a:pt x="7895558" y="2742248"/>
                </a:lnTo>
                <a:close/>
                <a:moveTo>
                  <a:pt x="8123301" y="49625"/>
                </a:moveTo>
                <a:cubicBezTo>
                  <a:pt x="8455151" y="49625"/>
                  <a:pt x="8707944" y="122111"/>
                  <a:pt x="8880633" y="266795"/>
                </a:cubicBezTo>
                <a:cubicBezTo>
                  <a:pt x="9053512" y="412337"/>
                  <a:pt x="9139713" y="625126"/>
                  <a:pt x="9139713" y="901922"/>
                </a:cubicBezTo>
                <a:cubicBezTo>
                  <a:pt x="9139713" y="1030796"/>
                  <a:pt x="9111805" y="1143762"/>
                  <a:pt x="9054845" y="1243393"/>
                </a:cubicBezTo>
                <a:cubicBezTo>
                  <a:pt x="8998171" y="1341596"/>
                  <a:pt x="8916161" y="1423511"/>
                  <a:pt x="8806909" y="1486567"/>
                </a:cubicBezTo>
                <a:cubicBezTo>
                  <a:pt x="8959976" y="1531620"/>
                  <a:pt x="9080372" y="1619631"/>
                  <a:pt x="9168669" y="1750219"/>
                </a:cubicBezTo>
                <a:cubicBezTo>
                  <a:pt x="9257061" y="1880140"/>
                  <a:pt x="9301542" y="2034254"/>
                  <a:pt x="9301542" y="2214848"/>
                </a:cubicBezTo>
                <a:cubicBezTo>
                  <a:pt x="9301542" y="2359438"/>
                  <a:pt x="9274206" y="2496693"/>
                  <a:pt x="9219723" y="2624042"/>
                </a:cubicBezTo>
                <a:cubicBezTo>
                  <a:pt x="9165621" y="2751391"/>
                  <a:pt x="9091326" y="2857500"/>
                  <a:pt x="8995219" y="2940463"/>
                </a:cubicBezTo>
                <a:cubicBezTo>
                  <a:pt x="8901112" y="3020187"/>
                  <a:pt x="8794813" y="3078385"/>
                  <a:pt x="8676227" y="3112865"/>
                </a:cubicBezTo>
                <a:cubicBezTo>
                  <a:pt x="8556688" y="3146774"/>
                  <a:pt x="8388762" y="3163443"/>
                  <a:pt x="8172545" y="3163443"/>
                </a:cubicBezTo>
                <a:lnTo>
                  <a:pt x="7453693" y="3163443"/>
                </a:lnTo>
                <a:lnTo>
                  <a:pt x="7453693" y="49625"/>
                </a:lnTo>
                <a:lnTo>
                  <a:pt x="8123301" y="49625"/>
                </a:lnTo>
                <a:lnTo>
                  <a:pt x="8123301" y="49625"/>
                </a:lnTo>
                <a:close/>
                <a:moveTo>
                  <a:pt x="11113959" y="3163538"/>
                </a:moveTo>
                <a:lnTo>
                  <a:pt x="9497091" y="3163538"/>
                </a:lnTo>
                <a:lnTo>
                  <a:pt x="9497091" y="49625"/>
                </a:lnTo>
                <a:lnTo>
                  <a:pt x="11114054" y="49625"/>
                </a:lnTo>
                <a:lnTo>
                  <a:pt x="11114054" y="465773"/>
                </a:lnTo>
                <a:lnTo>
                  <a:pt x="9948290" y="465773"/>
                </a:lnTo>
                <a:lnTo>
                  <a:pt x="9948290" y="1395889"/>
                </a:lnTo>
                <a:lnTo>
                  <a:pt x="11114054" y="1395889"/>
                </a:lnTo>
                <a:lnTo>
                  <a:pt x="11114054" y="1799749"/>
                </a:lnTo>
                <a:lnTo>
                  <a:pt x="9948290" y="1799749"/>
                </a:lnTo>
                <a:lnTo>
                  <a:pt x="9948290" y="2733294"/>
                </a:lnTo>
                <a:lnTo>
                  <a:pt x="11114054" y="2733294"/>
                </a:lnTo>
                <a:lnTo>
                  <a:pt x="11114054" y="3163538"/>
                </a:lnTo>
                <a:lnTo>
                  <a:pt x="11113959" y="3163538"/>
                </a:lnTo>
                <a:close/>
                <a:moveTo>
                  <a:pt x="2613469" y="2330006"/>
                </a:moveTo>
                <a:cubicBezTo>
                  <a:pt x="2706242" y="2329625"/>
                  <a:pt x="2790634" y="2292477"/>
                  <a:pt x="2851498" y="2231327"/>
                </a:cubicBezTo>
                <a:cubicBezTo>
                  <a:pt x="2912649" y="2169509"/>
                  <a:pt x="2950749" y="2085499"/>
                  <a:pt x="2950749" y="1991963"/>
                </a:cubicBezTo>
                <a:cubicBezTo>
                  <a:pt x="2950749" y="1927574"/>
                  <a:pt x="2933032" y="1868614"/>
                  <a:pt x="2902743" y="1818989"/>
                </a:cubicBezTo>
                <a:lnTo>
                  <a:pt x="2208275" y="613791"/>
                </a:lnTo>
                <a:cubicBezTo>
                  <a:pt x="2174366" y="392335"/>
                  <a:pt x="2050160" y="186690"/>
                  <a:pt x="1850897" y="57055"/>
                </a:cubicBezTo>
                <a:cubicBezTo>
                  <a:pt x="2131789" y="3429"/>
                  <a:pt x="2428493" y="128969"/>
                  <a:pt x="2579655" y="391001"/>
                </a:cubicBezTo>
                <a:lnTo>
                  <a:pt x="3290506" y="1621631"/>
                </a:lnTo>
                <a:cubicBezTo>
                  <a:pt x="3481958" y="1953673"/>
                  <a:pt x="3368039" y="2376107"/>
                  <a:pt x="3036760" y="2567559"/>
                </a:cubicBezTo>
                <a:cubicBezTo>
                  <a:pt x="2711481" y="2755583"/>
                  <a:pt x="2296858" y="2649284"/>
                  <a:pt x="2101595" y="2330006"/>
                </a:cubicBezTo>
                <a:lnTo>
                  <a:pt x="2613469" y="2330006"/>
                </a:lnTo>
                <a:lnTo>
                  <a:pt x="2613469" y="2330006"/>
                </a:lnTo>
                <a:close/>
                <a:moveTo>
                  <a:pt x="2611373" y="1774222"/>
                </a:moveTo>
                <a:cubicBezTo>
                  <a:pt x="2731483" y="1774222"/>
                  <a:pt x="2828639" y="1872615"/>
                  <a:pt x="2828639" y="1991963"/>
                </a:cubicBezTo>
                <a:cubicBezTo>
                  <a:pt x="2828639" y="2111502"/>
                  <a:pt x="2731483" y="2208562"/>
                  <a:pt x="2611373" y="2208562"/>
                </a:cubicBezTo>
                <a:lnTo>
                  <a:pt x="1494281" y="2208562"/>
                </a:lnTo>
                <a:lnTo>
                  <a:pt x="1744217" y="1774222"/>
                </a:lnTo>
                <a:lnTo>
                  <a:pt x="2611373" y="1774222"/>
                </a:lnTo>
                <a:lnTo>
                  <a:pt x="2611373" y="1774222"/>
                </a:lnTo>
                <a:close/>
                <a:moveTo>
                  <a:pt x="1756314" y="621792"/>
                </a:moveTo>
                <a:cubicBezTo>
                  <a:pt x="1709451" y="541496"/>
                  <a:pt x="1634775" y="487394"/>
                  <a:pt x="1551431" y="466058"/>
                </a:cubicBezTo>
                <a:cubicBezTo>
                  <a:pt x="1467611" y="443579"/>
                  <a:pt x="1374933" y="452628"/>
                  <a:pt x="1293875" y="499586"/>
                </a:cubicBezTo>
                <a:cubicBezTo>
                  <a:pt x="1239487" y="531876"/>
                  <a:pt x="1196434" y="575786"/>
                  <a:pt x="1167478" y="626936"/>
                </a:cubicBezTo>
                <a:lnTo>
                  <a:pt x="472725" y="1831943"/>
                </a:lnTo>
                <a:cubicBezTo>
                  <a:pt x="298036" y="1971770"/>
                  <a:pt x="181450" y="2181797"/>
                  <a:pt x="167830" y="2419636"/>
                </a:cubicBezTo>
                <a:cubicBezTo>
                  <a:pt x="-19146" y="2201894"/>
                  <a:pt x="-58294" y="1883569"/>
                  <a:pt x="93058" y="1621631"/>
                </a:cubicBezTo>
                <a:lnTo>
                  <a:pt x="804100" y="391001"/>
                </a:lnTo>
                <a:cubicBezTo>
                  <a:pt x="995266" y="58865"/>
                  <a:pt x="1418367" y="-54578"/>
                  <a:pt x="1749551" y="137541"/>
                </a:cubicBezTo>
                <a:cubicBezTo>
                  <a:pt x="2074735" y="325279"/>
                  <a:pt x="2189892" y="736949"/>
                  <a:pt x="2012155" y="1065467"/>
                </a:cubicBezTo>
                <a:lnTo>
                  <a:pt x="1756314" y="621792"/>
                </a:lnTo>
                <a:lnTo>
                  <a:pt x="1756314" y="621792"/>
                </a:lnTo>
                <a:close/>
                <a:moveTo>
                  <a:pt x="1275873" y="901732"/>
                </a:moveTo>
                <a:cubicBezTo>
                  <a:pt x="1216246" y="798005"/>
                  <a:pt x="1251203" y="665798"/>
                  <a:pt x="1354930" y="606171"/>
                </a:cubicBezTo>
                <a:cubicBezTo>
                  <a:pt x="1458658" y="546259"/>
                  <a:pt x="1591627" y="580358"/>
                  <a:pt x="1651634" y="685133"/>
                </a:cubicBezTo>
                <a:lnTo>
                  <a:pt x="2210276" y="1652302"/>
                </a:lnTo>
                <a:lnTo>
                  <a:pt x="1709546" y="1652302"/>
                </a:lnTo>
                <a:lnTo>
                  <a:pt x="1275873" y="901732"/>
                </a:lnTo>
                <a:lnTo>
                  <a:pt x="1275873" y="901732"/>
                </a:lnTo>
                <a:close/>
                <a:moveTo>
                  <a:pt x="705135" y="2218754"/>
                </a:moveTo>
                <a:cubicBezTo>
                  <a:pt x="659129" y="2299621"/>
                  <a:pt x="649985" y="2390585"/>
                  <a:pt x="672274" y="2475071"/>
                </a:cubicBezTo>
                <a:cubicBezTo>
                  <a:pt x="694467" y="2557653"/>
                  <a:pt x="749045" y="2633472"/>
                  <a:pt x="830293" y="2680049"/>
                </a:cubicBezTo>
                <a:cubicBezTo>
                  <a:pt x="884967" y="2711291"/>
                  <a:pt x="945165" y="2726436"/>
                  <a:pt x="1004315" y="2725198"/>
                </a:cubicBezTo>
                <a:lnTo>
                  <a:pt x="2394013" y="2725198"/>
                </a:lnTo>
                <a:cubicBezTo>
                  <a:pt x="2603182" y="2806827"/>
                  <a:pt x="2843402" y="2802922"/>
                  <a:pt x="3056286" y="2696242"/>
                </a:cubicBezTo>
                <a:cubicBezTo>
                  <a:pt x="2961798" y="2965990"/>
                  <a:pt x="2704528" y="3160300"/>
                  <a:pt x="2402680" y="3160300"/>
                </a:cubicBezTo>
                <a:lnTo>
                  <a:pt x="980788" y="3160300"/>
                </a:lnTo>
                <a:cubicBezTo>
                  <a:pt x="598550" y="3160300"/>
                  <a:pt x="288416" y="2849880"/>
                  <a:pt x="288416" y="2467451"/>
                </a:cubicBezTo>
                <a:cubicBezTo>
                  <a:pt x="288416" y="2091500"/>
                  <a:pt x="587787" y="1786223"/>
                  <a:pt x="961453" y="1775079"/>
                </a:cubicBezTo>
                <a:lnTo>
                  <a:pt x="705135" y="2218754"/>
                </a:lnTo>
                <a:lnTo>
                  <a:pt x="705135" y="2218754"/>
                </a:lnTo>
                <a:close/>
                <a:moveTo>
                  <a:pt x="1187195" y="2495836"/>
                </a:moveTo>
                <a:cubicBezTo>
                  <a:pt x="1127283" y="2598230"/>
                  <a:pt x="995171" y="2634710"/>
                  <a:pt x="891349" y="2574893"/>
                </a:cubicBezTo>
                <a:cubicBezTo>
                  <a:pt x="787621" y="2515267"/>
                  <a:pt x="751712" y="2382774"/>
                  <a:pt x="811720" y="2278285"/>
                </a:cubicBezTo>
                <a:lnTo>
                  <a:pt x="1370647" y="1310545"/>
                </a:lnTo>
                <a:lnTo>
                  <a:pt x="1621345" y="1744504"/>
                </a:lnTo>
                <a:lnTo>
                  <a:pt x="1187195" y="2495836"/>
                </a:lnTo>
                <a:lnTo>
                  <a:pt x="1187195" y="2495836"/>
                </a:lnTo>
                <a:close/>
              </a:path>
            </a:pathLst>
          </a:custGeom>
          <a:solidFill>
            <a:srgbClr val="FFFFFF"/>
          </a:solidFill>
          <a:ln w="9525" cap="flat">
            <a:noFill/>
            <a:prstDash val="solid"/>
            <a:miter/>
          </a:ln>
        </p:spPr>
        <p:txBody>
          <a:bodyPr rtlCol="0" anchor="ctr"/>
          <a:lstStyle/>
          <a:p>
            <a:endParaRPr lang="en-AU">
              <a:latin typeface="Arial Bold" panose="020B0704020202020204" pitchFamily="34" charset="0"/>
            </a:endParaRPr>
          </a:p>
        </p:txBody>
      </p:sp>
    </p:spTree>
    <p:extLst>
      <p:ext uri="{BB962C8B-B14F-4D97-AF65-F5344CB8AC3E}">
        <p14:creationId xmlns:p14="http://schemas.microsoft.com/office/powerpoint/2010/main" val="2015089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1)">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C6CC99E-92A8-4926-8AED-64BF5A126F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a:effectLst>
            <a:softEdge rad="0"/>
          </a:effectLst>
        </p:spPr>
      </p:pic>
      <p:sp>
        <p:nvSpPr>
          <p:cNvPr id="22" name="Rectangle 21">
            <a:extLst>
              <a:ext uri="{FF2B5EF4-FFF2-40B4-BE49-F238E27FC236}">
                <a16:creationId xmlns:a16="http://schemas.microsoft.com/office/drawing/2014/main" id="{4B36E97D-0C3D-4668-BE17-A7A13C5CC284}"/>
              </a:ext>
            </a:extLst>
          </p:cNvPr>
          <p:cNvSpPr>
            <a:spLocks/>
          </p:cNvSpPr>
          <p:nvPr userDrawn="1"/>
        </p:nvSpPr>
        <p:spPr>
          <a:xfrm>
            <a:off x="657288" y="1089000"/>
            <a:ext cx="3673350" cy="46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24" name="Title 16">
            <a:extLst>
              <a:ext uri="{FF2B5EF4-FFF2-40B4-BE49-F238E27FC236}">
                <a16:creationId xmlns:a16="http://schemas.microsoft.com/office/drawing/2014/main" id="{C69D6F97-8122-40DD-BF69-A01268A08142}"/>
              </a:ext>
            </a:extLst>
          </p:cNvPr>
          <p:cNvSpPr>
            <a:spLocks noGrp="1"/>
          </p:cNvSpPr>
          <p:nvPr>
            <p:ph type="title" hasCustomPrompt="1"/>
          </p:nvPr>
        </p:nvSpPr>
        <p:spPr>
          <a:xfrm>
            <a:off x="972910" y="2117534"/>
            <a:ext cx="3027590" cy="1666610"/>
          </a:xfrm>
        </p:spPr>
        <p:txBody>
          <a:bodyPr anchor="b"/>
          <a:lstStyle>
            <a:lvl1pPr>
              <a:lnSpc>
                <a:spcPct val="95000"/>
              </a:lnSpc>
              <a:defRPr sz="3800" spc="0" baseline="0">
                <a:solidFill>
                  <a:schemeClr val="tx2"/>
                </a:solidFill>
              </a:defRPr>
            </a:lvl1pPr>
          </a:lstStyle>
          <a:p>
            <a:r>
              <a:rPr lang="en-US"/>
              <a:t>Presentation heading goes here.</a:t>
            </a:r>
            <a:endParaRPr lang="en-AU"/>
          </a:p>
        </p:txBody>
      </p:sp>
      <p:sp>
        <p:nvSpPr>
          <p:cNvPr id="25" name="Text Placeholder 20">
            <a:extLst>
              <a:ext uri="{FF2B5EF4-FFF2-40B4-BE49-F238E27FC236}">
                <a16:creationId xmlns:a16="http://schemas.microsoft.com/office/drawing/2014/main" id="{B9C8A5D7-D435-416B-9AB0-79DF2E499674}"/>
              </a:ext>
            </a:extLst>
          </p:cNvPr>
          <p:cNvSpPr>
            <a:spLocks noGrp="1"/>
          </p:cNvSpPr>
          <p:nvPr>
            <p:ph type="body" sz="quarter" idx="14" hasCustomPrompt="1"/>
          </p:nvPr>
        </p:nvSpPr>
        <p:spPr>
          <a:xfrm>
            <a:off x="972910" y="3977715"/>
            <a:ext cx="3027590" cy="564257"/>
          </a:xfrm>
        </p:spPr>
        <p:txBody>
          <a:bodyPr>
            <a:spAutoFit/>
          </a:bodyPr>
          <a:lstStyle>
            <a:lvl1pPr>
              <a:defRPr sz="1750" spc="0" baseline="0">
                <a:solidFill>
                  <a:schemeClr val="tx2"/>
                </a:solidFill>
                <a:latin typeface="Arial" panose="020B0604020202020204" pitchFamily="34" charset="0"/>
                <a:cs typeface="Arial" panose="020B0604020202020204" pitchFamily="34" charset="0"/>
              </a:defRPr>
            </a:lvl1pPr>
          </a:lstStyle>
          <a:p>
            <a:pPr lvl="0"/>
            <a:r>
              <a:rPr lang="en-AU" err="1"/>
              <a:t>Ultrices</a:t>
            </a:r>
            <a:r>
              <a:rPr lang="en-AU"/>
              <a:t> et </a:t>
            </a:r>
            <a:r>
              <a:rPr lang="en-AU" err="1"/>
              <a:t>luctus</a:t>
            </a:r>
            <a:r>
              <a:rPr lang="en-AU"/>
              <a:t> </a:t>
            </a:r>
            <a:r>
              <a:rPr lang="en-AU" err="1"/>
              <a:t>felis</a:t>
            </a:r>
            <a:r>
              <a:rPr lang="en-AU"/>
              <a:t> integer </a:t>
            </a:r>
            <a:r>
              <a:rPr lang="en-AU" err="1"/>
              <a:t>nam</a:t>
            </a:r>
            <a:r>
              <a:rPr lang="en-AU"/>
              <a:t> </a:t>
            </a:r>
            <a:r>
              <a:rPr lang="en-AU" err="1"/>
              <a:t>eu</a:t>
            </a:r>
            <a:r>
              <a:rPr lang="en-AU"/>
              <a:t> tempus sed ligula.</a:t>
            </a:r>
          </a:p>
        </p:txBody>
      </p:sp>
      <p:sp>
        <p:nvSpPr>
          <p:cNvPr id="26" name="Text Placeholder 20">
            <a:extLst>
              <a:ext uri="{FF2B5EF4-FFF2-40B4-BE49-F238E27FC236}">
                <a16:creationId xmlns:a16="http://schemas.microsoft.com/office/drawing/2014/main" id="{EF37BF2D-F73C-4E6C-B832-963F5BAE59DC}"/>
              </a:ext>
            </a:extLst>
          </p:cNvPr>
          <p:cNvSpPr>
            <a:spLocks noGrp="1"/>
          </p:cNvSpPr>
          <p:nvPr>
            <p:ph type="body" sz="quarter" idx="16" hasCustomPrompt="1"/>
          </p:nvPr>
        </p:nvSpPr>
        <p:spPr>
          <a:xfrm>
            <a:off x="972910" y="5026786"/>
            <a:ext cx="3027590" cy="646331"/>
          </a:xfrm>
        </p:spPr>
        <p:txBody>
          <a:bodyPr>
            <a:spAutoFit/>
          </a:bodyPr>
          <a:lstStyle>
            <a:lvl1pPr>
              <a:lnSpc>
                <a:spcPct val="100000"/>
              </a:lnSpc>
              <a:spcBef>
                <a:spcPts val="0"/>
              </a:spcBef>
              <a:defRPr sz="1400" spc="0" baseline="0">
                <a:solidFill>
                  <a:schemeClr val="tx2"/>
                </a:solidFill>
                <a:latin typeface="Arial" panose="020B0604020202020204" pitchFamily="34" charset="0"/>
                <a:cs typeface="Arial" panose="020B0604020202020204" pitchFamily="34" charset="0"/>
              </a:defRPr>
            </a:lvl1pPr>
          </a:lstStyle>
          <a:p>
            <a:pPr lvl="0"/>
            <a:r>
              <a:rPr lang="en-AU"/>
              <a:t>Date</a:t>
            </a:r>
          </a:p>
          <a:p>
            <a:pPr lvl="0"/>
            <a:r>
              <a:rPr lang="en-AU"/>
              <a:t>Presenter Name</a:t>
            </a:r>
          </a:p>
          <a:p>
            <a:pPr lvl="0"/>
            <a:r>
              <a:rPr lang="en-AU"/>
              <a:t>presentername@qbe.com</a:t>
            </a:r>
          </a:p>
        </p:txBody>
      </p:sp>
      <p:cxnSp>
        <p:nvCxnSpPr>
          <p:cNvPr id="31" name="Straight Connector 30">
            <a:extLst>
              <a:ext uri="{FF2B5EF4-FFF2-40B4-BE49-F238E27FC236}">
                <a16:creationId xmlns:a16="http://schemas.microsoft.com/office/drawing/2014/main" id="{91F488F7-EF42-4E8E-B5E7-C1D168CA0DAC}"/>
              </a:ext>
            </a:extLst>
          </p:cNvPr>
          <p:cNvCxnSpPr>
            <a:cxnSpLocks/>
          </p:cNvCxnSpPr>
          <p:nvPr userDrawn="1"/>
        </p:nvCxnSpPr>
        <p:spPr>
          <a:xfrm>
            <a:off x="991960" y="4748601"/>
            <a:ext cx="522000" cy="0"/>
          </a:xfrm>
          <a:prstGeom prst="line">
            <a:avLst/>
          </a:prstGeom>
          <a:noFill/>
          <a:ln w="25400">
            <a:solidFill>
              <a:schemeClr val="bg1"/>
            </a:solidFill>
            <a:miter lim="800000"/>
          </a:ln>
        </p:spPr>
      </p:cxnSp>
      <p:sp>
        <p:nvSpPr>
          <p:cNvPr id="39" name="Rectangle 38">
            <a:extLst>
              <a:ext uri="{FF2B5EF4-FFF2-40B4-BE49-F238E27FC236}">
                <a16:creationId xmlns:a16="http://schemas.microsoft.com/office/drawing/2014/main" id="{BA3C7410-4EDC-4193-94EC-E28FE9FCB862}"/>
              </a:ext>
            </a:extLst>
          </p:cNvPr>
          <p:cNvSpPr>
            <a:spLocks/>
          </p:cNvSpPr>
          <p:nvPr userDrawn="1"/>
        </p:nvSpPr>
        <p:spPr>
          <a:xfrm>
            <a:off x="655938" y="1089000"/>
            <a:ext cx="3673349"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grpSp>
        <p:nvGrpSpPr>
          <p:cNvPr id="12" name="Group 4">
            <a:extLst>
              <a:ext uri="{FF2B5EF4-FFF2-40B4-BE49-F238E27FC236}">
                <a16:creationId xmlns:a16="http://schemas.microsoft.com/office/drawing/2014/main" id="{44935019-0769-4EA7-9622-F115DF86BB55}"/>
              </a:ext>
            </a:extLst>
          </p:cNvPr>
          <p:cNvGrpSpPr>
            <a:grpSpLocks noChangeAspect="1"/>
          </p:cNvGrpSpPr>
          <p:nvPr userDrawn="1"/>
        </p:nvGrpSpPr>
        <p:grpSpPr bwMode="auto">
          <a:xfrm>
            <a:off x="956807" y="1526307"/>
            <a:ext cx="953212" cy="278185"/>
            <a:chOff x="-39" y="4615"/>
            <a:chExt cx="7720" cy="2253"/>
          </a:xfrm>
        </p:grpSpPr>
        <p:sp>
          <p:nvSpPr>
            <p:cNvPr id="13" name="Freeform 5">
              <a:extLst>
                <a:ext uri="{FF2B5EF4-FFF2-40B4-BE49-F238E27FC236}">
                  <a16:creationId xmlns:a16="http://schemas.microsoft.com/office/drawing/2014/main" id="{77B122D7-B01C-4BBD-BC68-50DBE17800C7}"/>
                </a:ext>
              </a:extLst>
            </p:cNvPr>
            <p:cNvSpPr>
              <a:spLocks noEditPoints="1"/>
            </p:cNvSpPr>
            <p:nvPr userDrawn="1"/>
          </p:nvSpPr>
          <p:spPr bwMode="auto">
            <a:xfrm>
              <a:off x="2780" y="4652"/>
              <a:ext cx="4901" cy="2216"/>
            </a:xfrm>
            <a:custGeom>
              <a:avLst/>
              <a:gdLst>
                <a:gd name="T0" fmla="*/ 1596 w 7451"/>
                <a:gd name="T1" fmla="*/ 2454 h 3368"/>
                <a:gd name="T2" fmla="*/ 852 w 7451"/>
                <a:gd name="T3" fmla="*/ 2347 h 3368"/>
                <a:gd name="T4" fmla="*/ 1124 w 7451"/>
                <a:gd name="T5" fmla="*/ 2768 h 3368"/>
                <a:gd name="T6" fmla="*/ 1891 w 7451"/>
                <a:gd name="T7" fmla="*/ 2878 h 3368"/>
                <a:gd name="T8" fmla="*/ 2486 w 7451"/>
                <a:gd name="T9" fmla="*/ 2538 h 3368"/>
                <a:gd name="T10" fmla="*/ 2821 w 7451"/>
                <a:gd name="T11" fmla="*/ 1659 h 3368"/>
                <a:gd name="T12" fmla="*/ 2503 w 7451"/>
                <a:gd name="T13" fmla="*/ 856 h 3368"/>
                <a:gd name="T14" fmla="*/ 1644 w 7451"/>
                <a:gd name="T15" fmla="*/ 469 h 3368"/>
                <a:gd name="T16" fmla="*/ 842 w 7451"/>
                <a:gd name="T17" fmla="*/ 807 h 3368"/>
                <a:gd name="T18" fmla="*/ 484 w 7451"/>
                <a:gd name="T19" fmla="*/ 1686 h 3368"/>
                <a:gd name="T20" fmla="*/ 533 w 7451"/>
                <a:gd name="T21" fmla="*/ 2024 h 3368"/>
                <a:gd name="T22" fmla="*/ 1067 w 7451"/>
                <a:gd name="T23" fmla="*/ 1919 h 3368"/>
                <a:gd name="T24" fmla="*/ 2486 w 7451"/>
                <a:gd name="T25" fmla="*/ 2538 h 3368"/>
                <a:gd name="T26" fmla="*/ 2120 w 7451"/>
                <a:gd name="T27" fmla="*/ 3300 h 3368"/>
                <a:gd name="T28" fmla="*/ 1103 w 7451"/>
                <a:gd name="T29" fmla="*/ 3277 h 3368"/>
                <a:gd name="T30" fmla="*/ 162 w 7451"/>
                <a:gd name="T31" fmla="*/ 2419 h 3368"/>
                <a:gd name="T32" fmla="*/ 130 w 7451"/>
                <a:gd name="T33" fmla="*/ 1022 h 3368"/>
                <a:gd name="T34" fmla="*/ 1030 w 7451"/>
                <a:gd name="T35" fmla="*/ 119 h 3368"/>
                <a:gd name="T36" fmla="*/ 2278 w 7451"/>
                <a:gd name="T37" fmla="*/ 119 h 3368"/>
                <a:gd name="T38" fmla="*/ 3183 w 7451"/>
                <a:gd name="T39" fmla="*/ 1030 h 3368"/>
                <a:gd name="T40" fmla="*/ 3207 w 7451"/>
                <a:gd name="T41" fmla="*/ 2290 h 3368"/>
                <a:gd name="T42" fmla="*/ 3081 w 7451"/>
                <a:gd name="T43" fmla="*/ 2852 h 3368"/>
                <a:gd name="T44" fmla="*/ 3337 w 7451"/>
                <a:gd name="T45" fmla="*/ 2872 h 3368"/>
                <a:gd name="T46" fmla="*/ 3295 w 7451"/>
                <a:gd name="T47" fmla="*/ 3325 h 3368"/>
                <a:gd name="T48" fmla="*/ 2548 w 7451"/>
                <a:gd name="T49" fmla="*/ 3102 h 3368"/>
                <a:gd name="T50" fmla="*/ 4225 w 7451"/>
                <a:gd name="T51" fmla="*/ 1423 h 3368"/>
                <a:gd name="T52" fmla="*/ 4905 w 7451"/>
                <a:gd name="T53" fmla="*/ 943 h 3368"/>
                <a:gd name="T54" fmla="*/ 4329 w 7451"/>
                <a:gd name="T55" fmla="*/ 496 h 3368"/>
                <a:gd name="T56" fmla="*/ 4075 w 7451"/>
                <a:gd name="T57" fmla="*/ 1423 h 3368"/>
                <a:gd name="T58" fmla="*/ 4444 w 7451"/>
                <a:gd name="T59" fmla="*/ 2881 h 3368"/>
                <a:gd name="T60" fmla="*/ 5081 w 7451"/>
                <a:gd name="T61" fmla="*/ 2380 h 3368"/>
                <a:gd name="T62" fmla="*/ 4444 w 7451"/>
                <a:gd name="T63" fmla="*/ 1813 h 3368"/>
                <a:gd name="T64" fmla="*/ 4070 w 7451"/>
                <a:gd name="T65" fmla="*/ 2881 h 3368"/>
                <a:gd name="T66" fmla="*/ 5105 w 7451"/>
                <a:gd name="T67" fmla="*/ 280 h 3368"/>
                <a:gd name="T68" fmla="*/ 5288 w 7451"/>
                <a:gd name="T69" fmla="*/ 1306 h 3368"/>
                <a:gd name="T70" fmla="*/ 5407 w 7451"/>
                <a:gd name="T71" fmla="*/ 1839 h 3368"/>
                <a:gd name="T72" fmla="*/ 5461 w 7451"/>
                <a:gd name="T73" fmla="*/ 2757 h 3368"/>
                <a:gd name="T74" fmla="*/ 4890 w 7451"/>
                <a:gd name="T75" fmla="*/ 3270 h 3368"/>
                <a:gd name="T76" fmla="*/ 3606 w 7451"/>
                <a:gd name="T77" fmla="*/ 3323 h 3368"/>
                <a:gd name="T78" fmla="*/ 4309 w 7451"/>
                <a:gd name="T79" fmla="*/ 52 h 3368"/>
                <a:gd name="T80" fmla="*/ 5752 w 7451"/>
                <a:gd name="T81" fmla="*/ 3323 h 3368"/>
                <a:gd name="T82" fmla="*/ 7451 w 7451"/>
                <a:gd name="T83" fmla="*/ 52 h 3368"/>
                <a:gd name="T84" fmla="*/ 6226 w 7451"/>
                <a:gd name="T85" fmla="*/ 489 h 3368"/>
                <a:gd name="T86" fmla="*/ 7451 w 7451"/>
                <a:gd name="T87" fmla="*/ 1466 h 3368"/>
                <a:gd name="T88" fmla="*/ 6226 w 7451"/>
                <a:gd name="T89" fmla="*/ 1891 h 3368"/>
                <a:gd name="T90" fmla="*/ 7451 w 7451"/>
                <a:gd name="T91" fmla="*/ 2871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51" h="3368">
                  <a:moveTo>
                    <a:pt x="2130" y="2801"/>
                  </a:moveTo>
                  <a:cubicBezTo>
                    <a:pt x="1965" y="2650"/>
                    <a:pt x="1786" y="2533"/>
                    <a:pt x="1596" y="2454"/>
                  </a:cubicBezTo>
                  <a:cubicBezTo>
                    <a:pt x="1405" y="2374"/>
                    <a:pt x="1212" y="2334"/>
                    <a:pt x="1015" y="2334"/>
                  </a:cubicBezTo>
                  <a:cubicBezTo>
                    <a:pt x="959" y="2334"/>
                    <a:pt x="905" y="2338"/>
                    <a:pt x="852" y="2347"/>
                  </a:cubicBezTo>
                  <a:cubicBezTo>
                    <a:pt x="799" y="2355"/>
                    <a:pt x="748" y="2367"/>
                    <a:pt x="697" y="2383"/>
                  </a:cubicBezTo>
                  <a:cubicBezTo>
                    <a:pt x="813" y="2549"/>
                    <a:pt x="955" y="2677"/>
                    <a:pt x="1124" y="2768"/>
                  </a:cubicBezTo>
                  <a:cubicBezTo>
                    <a:pt x="1293" y="2858"/>
                    <a:pt x="1475" y="2904"/>
                    <a:pt x="1670" y="2904"/>
                  </a:cubicBezTo>
                  <a:cubicBezTo>
                    <a:pt x="1742" y="2904"/>
                    <a:pt x="1815" y="2895"/>
                    <a:pt x="1891" y="2878"/>
                  </a:cubicBezTo>
                  <a:cubicBezTo>
                    <a:pt x="1966" y="2862"/>
                    <a:pt x="2046" y="2835"/>
                    <a:pt x="2130" y="2801"/>
                  </a:cubicBezTo>
                  <a:close/>
                  <a:moveTo>
                    <a:pt x="2486" y="2538"/>
                  </a:moveTo>
                  <a:cubicBezTo>
                    <a:pt x="2602" y="2405"/>
                    <a:pt x="2688" y="2271"/>
                    <a:pt x="2741" y="2131"/>
                  </a:cubicBezTo>
                  <a:cubicBezTo>
                    <a:pt x="2795" y="1993"/>
                    <a:pt x="2821" y="1835"/>
                    <a:pt x="2821" y="1659"/>
                  </a:cubicBezTo>
                  <a:cubicBezTo>
                    <a:pt x="2821" y="1510"/>
                    <a:pt x="2794" y="1366"/>
                    <a:pt x="2740" y="1229"/>
                  </a:cubicBezTo>
                  <a:cubicBezTo>
                    <a:pt x="2686" y="1092"/>
                    <a:pt x="2607" y="968"/>
                    <a:pt x="2503" y="856"/>
                  </a:cubicBezTo>
                  <a:cubicBezTo>
                    <a:pt x="2382" y="724"/>
                    <a:pt x="2251" y="627"/>
                    <a:pt x="2112" y="564"/>
                  </a:cubicBezTo>
                  <a:cubicBezTo>
                    <a:pt x="1972" y="502"/>
                    <a:pt x="1816" y="469"/>
                    <a:pt x="1644" y="469"/>
                  </a:cubicBezTo>
                  <a:cubicBezTo>
                    <a:pt x="1491" y="469"/>
                    <a:pt x="1346" y="498"/>
                    <a:pt x="1208" y="556"/>
                  </a:cubicBezTo>
                  <a:cubicBezTo>
                    <a:pt x="1071" y="615"/>
                    <a:pt x="949" y="698"/>
                    <a:pt x="842" y="807"/>
                  </a:cubicBezTo>
                  <a:cubicBezTo>
                    <a:pt x="726" y="926"/>
                    <a:pt x="638" y="1060"/>
                    <a:pt x="577" y="1212"/>
                  </a:cubicBezTo>
                  <a:cubicBezTo>
                    <a:pt x="515" y="1363"/>
                    <a:pt x="484" y="1523"/>
                    <a:pt x="484" y="1686"/>
                  </a:cubicBezTo>
                  <a:cubicBezTo>
                    <a:pt x="484" y="1737"/>
                    <a:pt x="489" y="1791"/>
                    <a:pt x="497" y="1848"/>
                  </a:cubicBezTo>
                  <a:cubicBezTo>
                    <a:pt x="504" y="1904"/>
                    <a:pt x="517" y="1962"/>
                    <a:pt x="533" y="2024"/>
                  </a:cubicBezTo>
                  <a:cubicBezTo>
                    <a:pt x="604" y="1989"/>
                    <a:pt x="683" y="1961"/>
                    <a:pt x="768" y="1944"/>
                  </a:cubicBezTo>
                  <a:cubicBezTo>
                    <a:pt x="855" y="1926"/>
                    <a:pt x="954" y="1919"/>
                    <a:pt x="1067" y="1919"/>
                  </a:cubicBezTo>
                  <a:cubicBezTo>
                    <a:pt x="1308" y="1919"/>
                    <a:pt x="1550" y="1972"/>
                    <a:pt x="1794" y="2078"/>
                  </a:cubicBezTo>
                  <a:cubicBezTo>
                    <a:pt x="2038" y="2186"/>
                    <a:pt x="2268" y="2338"/>
                    <a:pt x="2486" y="2538"/>
                  </a:cubicBezTo>
                  <a:close/>
                  <a:moveTo>
                    <a:pt x="2548" y="3102"/>
                  </a:moveTo>
                  <a:cubicBezTo>
                    <a:pt x="2413" y="3190"/>
                    <a:pt x="2271" y="3256"/>
                    <a:pt x="2120" y="3300"/>
                  </a:cubicBezTo>
                  <a:cubicBezTo>
                    <a:pt x="1970" y="3345"/>
                    <a:pt x="1813" y="3368"/>
                    <a:pt x="1648" y="3368"/>
                  </a:cubicBezTo>
                  <a:cubicBezTo>
                    <a:pt x="1459" y="3368"/>
                    <a:pt x="1277" y="3336"/>
                    <a:pt x="1103" y="3277"/>
                  </a:cubicBezTo>
                  <a:cubicBezTo>
                    <a:pt x="929" y="3214"/>
                    <a:pt x="770" y="3127"/>
                    <a:pt x="624" y="3011"/>
                  </a:cubicBezTo>
                  <a:cubicBezTo>
                    <a:pt x="423" y="2848"/>
                    <a:pt x="269" y="2651"/>
                    <a:pt x="162" y="2419"/>
                  </a:cubicBezTo>
                  <a:cubicBezTo>
                    <a:pt x="54" y="2188"/>
                    <a:pt x="0" y="1936"/>
                    <a:pt x="0" y="1664"/>
                  </a:cubicBezTo>
                  <a:cubicBezTo>
                    <a:pt x="0" y="1439"/>
                    <a:pt x="43" y="1224"/>
                    <a:pt x="130" y="1022"/>
                  </a:cubicBezTo>
                  <a:cubicBezTo>
                    <a:pt x="215" y="820"/>
                    <a:pt x="341" y="636"/>
                    <a:pt x="507" y="468"/>
                  </a:cubicBezTo>
                  <a:cubicBezTo>
                    <a:pt x="664" y="314"/>
                    <a:pt x="838" y="199"/>
                    <a:pt x="1030" y="119"/>
                  </a:cubicBezTo>
                  <a:cubicBezTo>
                    <a:pt x="1222" y="39"/>
                    <a:pt x="1428" y="0"/>
                    <a:pt x="1648" y="0"/>
                  </a:cubicBezTo>
                  <a:cubicBezTo>
                    <a:pt x="1875" y="0"/>
                    <a:pt x="2085" y="39"/>
                    <a:pt x="2278" y="119"/>
                  </a:cubicBezTo>
                  <a:cubicBezTo>
                    <a:pt x="2471" y="199"/>
                    <a:pt x="2648" y="316"/>
                    <a:pt x="2808" y="474"/>
                  </a:cubicBezTo>
                  <a:cubicBezTo>
                    <a:pt x="2974" y="637"/>
                    <a:pt x="3098" y="823"/>
                    <a:pt x="3183" y="1030"/>
                  </a:cubicBezTo>
                  <a:cubicBezTo>
                    <a:pt x="3266" y="1236"/>
                    <a:pt x="3308" y="1461"/>
                    <a:pt x="3308" y="1702"/>
                  </a:cubicBezTo>
                  <a:cubicBezTo>
                    <a:pt x="3308" y="1915"/>
                    <a:pt x="3274" y="2110"/>
                    <a:pt x="3207" y="2290"/>
                  </a:cubicBezTo>
                  <a:cubicBezTo>
                    <a:pt x="3141" y="2468"/>
                    <a:pt x="3040" y="2637"/>
                    <a:pt x="2904" y="2792"/>
                  </a:cubicBezTo>
                  <a:cubicBezTo>
                    <a:pt x="2961" y="2820"/>
                    <a:pt x="3021" y="2839"/>
                    <a:pt x="3081" y="2852"/>
                  </a:cubicBezTo>
                  <a:cubicBezTo>
                    <a:pt x="3142" y="2865"/>
                    <a:pt x="3207" y="2872"/>
                    <a:pt x="3277" y="2872"/>
                  </a:cubicBezTo>
                  <a:cubicBezTo>
                    <a:pt x="3337" y="2872"/>
                    <a:pt x="3337" y="2872"/>
                    <a:pt x="3337" y="2872"/>
                  </a:cubicBezTo>
                  <a:cubicBezTo>
                    <a:pt x="3337" y="3325"/>
                    <a:pt x="3337" y="3325"/>
                    <a:pt x="3337" y="3325"/>
                  </a:cubicBezTo>
                  <a:cubicBezTo>
                    <a:pt x="3295" y="3325"/>
                    <a:pt x="3295" y="3325"/>
                    <a:pt x="3295" y="3325"/>
                  </a:cubicBezTo>
                  <a:cubicBezTo>
                    <a:pt x="3175" y="3325"/>
                    <a:pt x="3052" y="3306"/>
                    <a:pt x="2928" y="3270"/>
                  </a:cubicBezTo>
                  <a:cubicBezTo>
                    <a:pt x="2803" y="3232"/>
                    <a:pt x="2677" y="3177"/>
                    <a:pt x="2548" y="3102"/>
                  </a:cubicBezTo>
                  <a:close/>
                  <a:moveTo>
                    <a:pt x="4075" y="1423"/>
                  </a:moveTo>
                  <a:cubicBezTo>
                    <a:pt x="4225" y="1423"/>
                    <a:pt x="4225" y="1423"/>
                    <a:pt x="4225" y="1423"/>
                  </a:cubicBezTo>
                  <a:cubicBezTo>
                    <a:pt x="4470" y="1423"/>
                    <a:pt x="4645" y="1385"/>
                    <a:pt x="4749" y="1312"/>
                  </a:cubicBezTo>
                  <a:cubicBezTo>
                    <a:pt x="4853" y="1236"/>
                    <a:pt x="4905" y="1115"/>
                    <a:pt x="4905" y="943"/>
                  </a:cubicBezTo>
                  <a:cubicBezTo>
                    <a:pt x="4905" y="792"/>
                    <a:pt x="4858" y="680"/>
                    <a:pt x="4763" y="606"/>
                  </a:cubicBezTo>
                  <a:cubicBezTo>
                    <a:pt x="4669" y="533"/>
                    <a:pt x="4524" y="496"/>
                    <a:pt x="4329" y="496"/>
                  </a:cubicBezTo>
                  <a:cubicBezTo>
                    <a:pt x="4075" y="496"/>
                    <a:pt x="4075" y="496"/>
                    <a:pt x="4075" y="496"/>
                  </a:cubicBezTo>
                  <a:cubicBezTo>
                    <a:pt x="4075" y="1423"/>
                    <a:pt x="4075" y="1423"/>
                    <a:pt x="4075" y="1423"/>
                  </a:cubicBezTo>
                  <a:close/>
                  <a:moveTo>
                    <a:pt x="4070" y="2881"/>
                  </a:moveTo>
                  <a:cubicBezTo>
                    <a:pt x="4444" y="2881"/>
                    <a:pt x="4444" y="2881"/>
                    <a:pt x="4444" y="2881"/>
                  </a:cubicBezTo>
                  <a:cubicBezTo>
                    <a:pt x="4662" y="2881"/>
                    <a:pt x="4823" y="2840"/>
                    <a:pt x="4926" y="2757"/>
                  </a:cubicBezTo>
                  <a:cubicBezTo>
                    <a:pt x="5029" y="2677"/>
                    <a:pt x="5081" y="2551"/>
                    <a:pt x="5081" y="2380"/>
                  </a:cubicBezTo>
                  <a:cubicBezTo>
                    <a:pt x="5081" y="2193"/>
                    <a:pt x="5027" y="2053"/>
                    <a:pt x="4919" y="1957"/>
                  </a:cubicBezTo>
                  <a:cubicBezTo>
                    <a:pt x="4812" y="1862"/>
                    <a:pt x="4654" y="1813"/>
                    <a:pt x="4444" y="1813"/>
                  </a:cubicBezTo>
                  <a:cubicBezTo>
                    <a:pt x="4070" y="1813"/>
                    <a:pt x="4070" y="1813"/>
                    <a:pt x="4070" y="1813"/>
                  </a:cubicBezTo>
                  <a:cubicBezTo>
                    <a:pt x="4070" y="2881"/>
                    <a:pt x="4070" y="2881"/>
                    <a:pt x="4070" y="2881"/>
                  </a:cubicBezTo>
                  <a:close/>
                  <a:moveTo>
                    <a:pt x="4309" y="52"/>
                  </a:moveTo>
                  <a:cubicBezTo>
                    <a:pt x="4658" y="52"/>
                    <a:pt x="4923" y="128"/>
                    <a:pt x="5105" y="280"/>
                  </a:cubicBezTo>
                  <a:cubicBezTo>
                    <a:pt x="5286" y="433"/>
                    <a:pt x="5377" y="657"/>
                    <a:pt x="5377" y="947"/>
                  </a:cubicBezTo>
                  <a:cubicBezTo>
                    <a:pt x="5377" y="1083"/>
                    <a:pt x="5348" y="1202"/>
                    <a:pt x="5288" y="1306"/>
                  </a:cubicBezTo>
                  <a:cubicBezTo>
                    <a:pt x="5228" y="1409"/>
                    <a:pt x="5142" y="1495"/>
                    <a:pt x="5027" y="1562"/>
                  </a:cubicBezTo>
                  <a:cubicBezTo>
                    <a:pt x="5188" y="1609"/>
                    <a:pt x="5315" y="1701"/>
                    <a:pt x="5407" y="1839"/>
                  </a:cubicBezTo>
                  <a:cubicBezTo>
                    <a:pt x="5500" y="1975"/>
                    <a:pt x="5547" y="2137"/>
                    <a:pt x="5547" y="2327"/>
                  </a:cubicBezTo>
                  <a:cubicBezTo>
                    <a:pt x="5547" y="2479"/>
                    <a:pt x="5518" y="2623"/>
                    <a:pt x="5461" y="2757"/>
                  </a:cubicBezTo>
                  <a:cubicBezTo>
                    <a:pt x="5404" y="2890"/>
                    <a:pt x="5326" y="3002"/>
                    <a:pt x="5225" y="3089"/>
                  </a:cubicBezTo>
                  <a:cubicBezTo>
                    <a:pt x="5126" y="3173"/>
                    <a:pt x="5015" y="3234"/>
                    <a:pt x="4890" y="3270"/>
                  </a:cubicBezTo>
                  <a:cubicBezTo>
                    <a:pt x="4764" y="3306"/>
                    <a:pt x="4588" y="3323"/>
                    <a:pt x="4361" y="3323"/>
                  </a:cubicBezTo>
                  <a:cubicBezTo>
                    <a:pt x="3606" y="3323"/>
                    <a:pt x="3606" y="3323"/>
                    <a:pt x="3606" y="3323"/>
                  </a:cubicBezTo>
                  <a:cubicBezTo>
                    <a:pt x="3606" y="52"/>
                    <a:pt x="3606" y="52"/>
                    <a:pt x="3606" y="52"/>
                  </a:cubicBezTo>
                  <a:cubicBezTo>
                    <a:pt x="4309" y="52"/>
                    <a:pt x="4309" y="52"/>
                    <a:pt x="4309" y="52"/>
                  </a:cubicBezTo>
                  <a:close/>
                  <a:moveTo>
                    <a:pt x="7451" y="3323"/>
                  </a:moveTo>
                  <a:cubicBezTo>
                    <a:pt x="5752" y="3323"/>
                    <a:pt x="5752" y="3323"/>
                    <a:pt x="5752" y="3323"/>
                  </a:cubicBezTo>
                  <a:cubicBezTo>
                    <a:pt x="5752" y="52"/>
                    <a:pt x="5752" y="52"/>
                    <a:pt x="5752" y="52"/>
                  </a:cubicBezTo>
                  <a:cubicBezTo>
                    <a:pt x="7451" y="52"/>
                    <a:pt x="7451" y="52"/>
                    <a:pt x="7451" y="52"/>
                  </a:cubicBezTo>
                  <a:cubicBezTo>
                    <a:pt x="7451" y="489"/>
                    <a:pt x="7451" y="489"/>
                    <a:pt x="7451" y="489"/>
                  </a:cubicBezTo>
                  <a:cubicBezTo>
                    <a:pt x="6226" y="489"/>
                    <a:pt x="6226" y="489"/>
                    <a:pt x="6226" y="489"/>
                  </a:cubicBezTo>
                  <a:cubicBezTo>
                    <a:pt x="6226" y="1466"/>
                    <a:pt x="6226" y="1466"/>
                    <a:pt x="6226" y="1466"/>
                  </a:cubicBezTo>
                  <a:cubicBezTo>
                    <a:pt x="7451" y="1466"/>
                    <a:pt x="7451" y="1466"/>
                    <a:pt x="7451" y="1466"/>
                  </a:cubicBezTo>
                  <a:cubicBezTo>
                    <a:pt x="7451" y="1891"/>
                    <a:pt x="7451" y="1891"/>
                    <a:pt x="7451" y="1891"/>
                  </a:cubicBezTo>
                  <a:cubicBezTo>
                    <a:pt x="6226" y="1891"/>
                    <a:pt x="6226" y="1891"/>
                    <a:pt x="6226" y="1891"/>
                  </a:cubicBezTo>
                  <a:cubicBezTo>
                    <a:pt x="6226" y="2871"/>
                    <a:pt x="6226" y="2871"/>
                    <a:pt x="6226" y="2871"/>
                  </a:cubicBezTo>
                  <a:cubicBezTo>
                    <a:pt x="7451" y="2871"/>
                    <a:pt x="7451" y="2871"/>
                    <a:pt x="7451" y="2871"/>
                  </a:cubicBezTo>
                  <a:cubicBezTo>
                    <a:pt x="7451" y="3323"/>
                    <a:pt x="7451" y="3323"/>
                    <a:pt x="7451" y="3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sp>
          <p:nvSpPr>
            <p:cNvPr id="14" name="Freeform 6">
              <a:extLst>
                <a:ext uri="{FF2B5EF4-FFF2-40B4-BE49-F238E27FC236}">
                  <a16:creationId xmlns:a16="http://schemas.microsoft.com/office/drawing/2014/main" id="{5300B8A5-B1B6-4CCA-9362-6513EB2FA401}"/>
                </a:ext>
              </a:extLst>
            </p:cNvPr>
            <p:cNvSpPr>
              <a:spLocks noEditPoints="1"/>
            </p:cNvSpPr>
            <p:nvPr userDrawn="1"/>
          </p:nvSpPr>
          <p:spPr bwMode="auto">
            <a:xfrm>
              <a:off x="-39" y="4615"/>
              <a:ext cx="2446" cy="2221"/>
            </a:xfrm>
            <a:custGeom>
              <a:avLst/>
              <a:gdLst>
                <a:gd name="T0" fmla="*/ 2807 w 3719"/>
                <a:gd name="T1" fmla="*/ 2505 h 3377"/>
                <a:gd name="T2" fmla="*/ 3057 w 3719"/>
                <a:gd name="T3" fmla="*/ 2401 h 3377"/>
                <a:gd name="T4" fmla="*/ 3161 w 3719"/>
                <a:gd name="T5" fmla="*/ 2149 h 3377"/>
                <a:gd name="T6" fmla="*/ 3111 w 3719"/>
                <a:gd name="T7" fmla="*/ 1968 h 3377"/>
                <a:gd name="T8" fmla="*/ 2381 w 3719"/>
                <a:gd name="T9" fmla="*/ 702 h 3377"/>
                <a:gd name="T10" fmla="*/ 2006 w 3719"/>
                <a:gd name="T11" fmla="*/ 117 h 3377"/>
                <a:gd name="T12" fmla="*/ 2771 w 3719"/>
                <a:gd name="T13" fmla="*/ 468 h 3377"/>
                <a:gd name="T14" fmla="*/ 3518 w 3719"/>
                <a:gd name="T15" fmla="*/ 1760 h 3377"/>
                <a:gd name="T16" fmla="*/ 3252 w 3719"/>
                <a:gd name="T17" fmla="*/ 2754 h 3377"/>
                <a:gd name="T18" fmla="*/ 2269 w 3719"/>
                <a:gd name="T19" fmla="*/ 2505 h 3377"/>
                <a:gd name="T20" fmla="*/ 2807 w 3719"/>
                <a:gd name="T21" fmla="*/ 2505 h 3377"/>
                <a:gd name="T22" fmla="*/ 2805 w 3719"/>
                <a:gd name="T23" fmla="*/ 1921 h 3377"/>
                <a:gd name="T24" fmla="*/ 1894 w 3719"/>
                <a:gd name="T25" fmla="*/ 1921 h 3377"/>
                <a:gd name="T26" fmla="*/ 1631 w 3719"/>
                <a:gd name="T27" fmla="*/ 2377 h 3377"/>
                <a:gd name="T28" fmla="*/ 2805 w 3719"/>
                <a:gd name="T29" fmla="*/ 2377 h 3377"/>
                <a:gd name="T30" fmla="*/ 3033 w 3719"/>
                <a:gd name="T31" fmla="*/ 2149 h 3377"/>
                <a:gd name="T32" fmla="*/ 2805 w 3719"/>
                <a:gd name="T33" fmla="*/ 1921 h 3377"/>
                <a:gd name="T34" fmla="*/ 1906 w 3719"/>
                <a:gd name="T35" fmla="*/ 710 h 3377"/>
                <a:gd name="T36" fmla="*/ 2175 w 3719"/>
                <a:gd name="T37" fmla="*/ 1176 h 3377"/>
                <a:gd name="T38" fmla="*/ 1899 w 3719"/>
                <a:gd name="T39" fmla="*/ 201 h 3377"/>
                <a:gd name="T40" fmla="*/ 906 w 3719"/>
                <a:gd name="T41" fmla="*/ 468 h 3377"/>
                <a:gd name="T42" fmla="*/ 159 w 3719"/>
                <a:gd name="T43" fmla="*/ 1760 h 3377"/>
                <a:gd name="T44" fmla="*/ 238 w 3719"/>
                <a:gd name="T45" fmla="*/ 2599 h 3377"/>
                <a:gd name="T46" fmla="*/ 558 w 3719"/>
                <a:gd name="T47" fmla="*/ 1981 h 3377"/>
                <a:gd name="T48" fmla="*/ 1288 w 3719"/>
                <a:gd name="T49" fmla="*/ 715 h 3377"/>
                <a:gd name="T50" fmla="*/ 1421 w 3719"/>
                <a:gd name="T51" fmla="*/ 582 h 3377"/>
                <a:gd name="T52" fmla="*/ 1691 w 3719"/>
                <a:gd name="T53" fmla="*/ 546 h 3377"/>
                <a:gd name="T54" fmla="*/ 1906 w 3719"/>
                <a:gd name="T55" fmla="*/ 710 h 3377"/>
                <a:gd name="T56" fmla="*/ 1402 w 3719"/>
                <a:gd name="T57" fmla="*/ 1004 h 3377"/>
                <a:gd name="T58" fmla="*/ 1857 w 3719"/>
                <a:gd name="T59" fmla="*/ 1793 h 3377"/>
                <a:gd name="T60" fmla="*/ 2383 w 3719"/>
                <a:gd name="T61" fmla="*/ 1793 h 3377"/>
                <a:gd name="T62" fmla="*/ 1796 w 3719"/>
                <a:gd name="T63" fmla="*/ 777 h 3377"/>
                <a:gd name="T64" fmla="*/ 1485 w 3719"/>
                <a:gd name="T65" fmla="*/ 694 h 3377"/>
                <a:gd name="T66" fmla="*/ 1402 w 3719"/>
                <a:gd name="T67" fmla="*/ 1004 h 3377"/>
                <a:gd name="T68" fmla="*/ 802 w 3719"/>
                <a:gd name="T69" fmla="*/ 2388 h 3377"/>
                <a:gd name="T70" fmla="*/ 1071 w 3719"/>
                <a:gd name="T71" fmla="*/ 1922 h 3377"/>
                <a:gd name="T72" fmla="*/ 364 w 3719"/>
                <a:gd name="T73" fmla="*/ 2649 h 3377"/>
                <a:gd name="T74" fmla="*/ 1092 w 3719"/>
                <a:gd name="T75" fmla="*/ 3377 h 3377"/>
                <a:gd name="T76" fmla="*/ 2586 w 3719"/>
                <a:gd name="T77" fmla="*/ 3377 h 3377"/>
                <a:gd name="T78" fmla="*/ 3272 w 3719"/>
                <a:gd name="T79" fmla="*/ 2889 h 3377"/>
                <a:gd name="T80" fmla="*/ 2576 w 3719"/>
                <a:gd name="T81" fmla="*/ 2920 h 3377"/>
                <a:gd name="T82" fmla="*/ 1116 w 3719"/>
                <a:gd name="T83" fmla="*/ 2920 h 3377"/>
                <a:gd name="T84" fmla="*/ 934 w 3719"/>
                <a:gd name="T85" fmla="*/ 2872 h 3377"/>
                <a:gd name="T86" fmla="*/ 768 w 3719"/>
                <a:gd name="T87" fmla="*/ 2657 h 3377"/>
                <a:gd name="T88" fmla="*/ 802 w 3719"/>
                <a:gd name="T89" fmla="*/ 2388 h 3377"/>
                <a:gd name="T90" fmla="*/ 1309 w 3719"/>
                <a:gd name="T91" fmla="*/ 2679 h 3377"/>
                <a:gd name="T92" fmla="*/ 1765 w 3719"/>
                <a:gd name="T93" fmla="*/ 1890 h 3377"/>
                <a:gd name="T94" fmla="*/ 1501 w 3719"/>
                <a:gd name="T95" fmla="*/ 1434 h 3377"/>
                <a:gd name="T96" fmla="*/ 914 w 3719"/>
                <a:gd name="T97" fmla="*/ 2450 h 3377"/>
                <a:gd name="T98" fmla="*/ 998 w 3719"/>
                <a:gd name="T99" fmla="*/ 2762 h 3377"/>
                <a:gd name="T100" fmla="*/ 1309 w 3719"/>
                <a:gd name="T101" fmla="*/ 2679 h 3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9" h="3377">
                  <a:moveTo>
                    <a:pt x="2807" y="2505"/>
                  </a:moveTo>
                  <a:cubicBezTo>
                    <a:pt x="2904" y="2504"/>
                    <a:pt x="2993" y="2465"/>
                    <a:pt x="3057" y="2401"/>
                  </a:cubicBezTo>
                  <a:cubicBezTo>
                    <a:pt x="3121" y="2336"/>
                    <a:pt x="3161" y="2248"/>
                    <a:pt x="3161" y="2149"/>
                  </a:cubicBezTo>
                  <a:cubicBezTo>
                    <a:pt x="3161" y="2082"/>
                    <a:pt x="3143" y="2020"/>
                    <a:pt x="3111" y="1968"/>
                  </a:cubicBezTo>
                  <a:cubicBezTo>
                    <a:pt x="2381" y="702"/>
                    <a:pt x="2381" y="702"/>
                    <a:pt x="2381" y="702"/>
                  </a:cubicBezTo>
                  <a:cubicBezTo>
                    <a:pt x="2346" y="469"/>
                    <a:pt x="2215" y="253"/>
                    <a:pt x="2006" y="117"/>
                  </a:cubicBezTo>
                  <a:cubicBezTo>
                    <a:pt x="2301" y="61"/>
                    <a:pt x="2613" y="192"/>
                    <a:pt x="2771" y="468"/>
                  </a:cubicBezTo>
                  <a:cubicBezTo>
                    <a:pt x="3518" y="1760"/>
                    <a:pt x="3518" y="1760"/>
                    <a:pt x="3518" y="1760"/>
                  </a:cubicBezTo>
                  <a:cubicBezTo>
                    <a:pt x="3719" y="2109"/>
                    <a:pt x="3600" y="2553"/>
                    <a:pt x="3252" y="2754"/>
                  </a:cubicBezTo>
                  <a:cubicBezTo>
                    <a:pt x="2910" y="2952"/>
                    <a:pt x="2474" y="2840"/>
                    <a:pt x="2269" y="2505"/>
                  </a:cubicBezTo>
                  <a:cubicBezTo>
                    <a:pt x="2807" y="2505"/>
                    <a:pt x="2807" y="2505"/>
                    <a:pt x="2807" y="2505"/>
                  </a:cubicBezTo>
                  <a:close/>
                  <a:moveTo>
                    <a:pt x="2805" y="1921"/>
                  </a:moveTo>
                  <a:cubicBezTo>
                    <a:pt x="1894" y="1921"/>
                    <a:pt x="1894" y="1921"/>
                    <a:pt x="1894" y="1921"/>
                  </a:cubicBezTo>
                  <a:cubicBezTo>
                    <a:pt x="1631" y="2377"/>
                    <a:pt x="1631" y="2377"/>
                    <a:pt x="1631" y="2377"/>
                  </a:cubicBezTo>
                  <a:cubicBezTo>
                    <a:pt x="2805" y="2377"/>
                    <a:pt x="2805" y="2377"/>
                    <a:pt x="2805" y="2377"/>
                  </a:cubicBezTo>
                  <a:cubicBezTo>
                    <a:pt x="2931" y="2377"/>
                    <a:pt x="3033" y="2275"/>
                    <a:pt x="3033" y="2149"/>
                  </a:cubicBezTo>
                  <a:cubicBezTo>
                    <a:pt x="3033" y="2024"/>
                    <a:pt x="2931" y="1921"/>
                    <a:pt x="2805" y="1921"/>
                  </a:cubicBezTo>
                  <a:close/>
                  <a:moveTo>
                    <a:pt x="1906" y="710"/>
                  </a:moveTo>
                  <a:cubicBezTo>
                    <a:pt x="2175" y="1176"/>
                    <a:pt x="2175" y="1176"/>
                    <a:pt x="2175" y="1176"/>
                  </a:cubicBezTo>
                  <a:cubicBezTo>
                    <a:pt x="2362" y="831"/>
                    <a:pt x="2241" y="399"/>
                    <a:pt x="1899" y="201"/>
                  </a:cubicBezTo>
                  <a:cubicBezTo>
                    <a:pt x="1551" y="0"/>
                    <a:pt x="1107" y="119"/>
                    <a:pt x="906" y="468"/>
                  </a:cubicBezTo>
                  <a:cubicBezTo>
                    <a:pt x="159" y="1760"/>
                    <a:pt x="159" y="1760"/>
                    <a:pt x="159" y="1760"/>
                  </a:cubicBezTo>
                  <a:cubicBezTo>
                    <a:pt x="0" y="2036"/>
                    <a:pt x="41" y="2370"/>
                    <a:pt x="238" y="2599"/>
                  </a:cubicBezTo>
                  <a:cubicBezTo>
                    <a:pt x="252" y="2349"/>
                    <a:pt x="374" y="2128"/>
                    <a:pt x="558" y="1981"/>
                  </a:cubicBezTo>
                  <a:cubicBezTo>
                    <a:pt x="1288" y="715"/>
                    <a:pt x="1288" y="715"/>
                    <a:pt x="1288" y="715"/>
                  </a:cubicBezTo>
                  <a:cubicBezTo>
                    <a:pt x="1318" y="662"/>
                    <a:pt x="1364" y="616"/>
                    <a:pt x="1421" y="582"/>
                  </a:cubicBezTo>
                  <a:cubicBezTo>
                    <a:pt x="1506" y="532"/>
                    <a:pt x="1603" y="523"/>
                    <a:pt x="1691" y="546"/>
                  </a:cubicBezTo>
                  <a:cubicBezTo>
                    <a:pt x="1779" y="569"/>
                    <a:pt x="1857" y="626"/>
                    <a:pt x="1906" y="710"/>
                  </a:cubicBezTo>
                  <a:close/>
                  <a:moveTo>
                    <a:pt x="1402" y="1004"/>
                  </a:moveTo>
                  <a:cubicBezTo>
                    <a:pt x="1857" y="1793"/>
                    <a:pt x="1857" y="1793"/>
                    <a:pt x="1857" y="1793"/>
                  </a:cubicBezTo>
                  <a:cubicBezTo>
                    <a:pt x="2383" y="1793"/>
                    <a:pt x="2383" y="1793"/>
                    <a:pt x="2383" y="1793"/>
                  </a:cubicBezTo>
                  <a:cubicBezTo>
                    <a:pt x="1796" y="777"/>
                    <a:pt x="1796" y="777"/>
                    <a:pt x="1796" y="777"/>
                  </a:cubicBezTo>
                  <a:cubicBezTo>
                    <a:pt x="1733" y="667"/>
                    <a:pt x="1594" y="631"/>
                    <a:pt x="1485" y="694"/>
                  </a:cubicBezTo>
                  <a:cubicBezTo>
                    <a:pt x="1376" y="756"/>
                    <a:pt x="1339" y="895"/>
                    <a:pt x="1402" y="1004"/>
                  </a:cubicBezTo>
                  <a:close/>
                  <a:moveTo>
                    <a:pt x="802" y="2388"/>
                  </a:moveTo>
                  <a:cubicBezTo>
                    <a:pt x="1071" y="1922"/>
                    <a:pt x="1071" y="1922"/>
                    <a:pt x="1071" y="1922"/>
                  </a:cubicBezTo>
                  <a:cubicBezTo>
                    <a:pt x="679" y="1933"/>
                    <a:pt x="364" y="2254"/>
                    <a:pt x="364" y="2649"/>
                  </a:cubicBezTo>
                  <a:cubicBezTo>
                    <a:pt x="364" y="3051"/>
                    <a:pt x="690" y="3377"/>
                    <a:pt x="1092" y="3377"/>
                  </a:cubicBezTo>
                  <a:cubicBezTo>
                    <a:pt x="2586" y="3377"/>
                    <a:pt x="2586" y="3377"/>
                    <a:pt x="2586" y="3377"/>
                  </a:cubicBezTo>
                  <a:cubicBezTo>
                    <a:pt x="2903" y="3377"/>
                    <a:pt x="3173" y="3173"/>
                    <a:pt x="3272" y="2889"/>
                  </a:cubicBezTo>
                  <a:cubicBezTo>
                    <a:pt x="3048" y="3001"/>
                    <a:pt x="2796" y="3006"/>
                    <a:pt x="2576" y="2920"/>
                  </a:cubicBezTo>
                  <a:cubicBezTo>
                    <a:pt x="1116" y="2920"/>
                    <a:pt x="1116" y="2920"/>
                    <a:pt x="1116" y="2920"/>
                  </a:cubicBezTo>
                  <a:cubicBezTo>
                    <a:pt x="1054" y="2921"/>
                    <a:pt x="991" y="2905"/>
                    <a:pt x="934" y="2872"/>
                  </a:cubicBezTo>
                  <a:cubicBezTo>
                    <a:pt x="848" y="2823"/>
                    <a:pt x="791" y="2744"/>
                    <a:pt x="768" y="2657"/>
                  </a:cubicBezTo>
                  <a:cubicBezTo>
                    <a:pt x="744" y="2568"/>
                    <a:pt x="754" y="2473"/>
                    <a:pt x="802" y="2388"/>
                  </a:cubicBezTo>
                  <a:close/>
                  <a:moveTo>
                    <a:pt x="1309" y="2679"/>
                  </a:moveTo>
                  <a:cubicBezTo>
                    <a:pt x="1765" y="1890"/>
                    <a:pt x="1765" y="1890"/>
                    <a:pt x="1765" y="1890"/>
                  </a:cubicBezTo>
                  <a:cubicBezTo>
                    <a:pt x="1501" y="1434"/>
                    <a:pt x="1501" y="1434"/>
                    <a:pt x="1501" y="1434"/>
                  </a:cubicBezTo>
                  <a:cubicBezTo>
                    <a:pt x="914" y="2450"/>
                    <a:pt x="914" y="2450"/>
                    <a:pt x="914" y="2450"/>
                  </a:cubicBezTo>
                  <a:cubicBezTo>
                    <a:pt x="851" y="2560"/>
                    <a:pt x="889" y="2699"/>
                    <a:pt x="998" y="2762"/>
                  </a:cubicBezTo>
                  <a:cubicBezTo>
                    <a:pt x="1107" y="2825"/>
                    <a:pt x="1246" y="2786"/>
                    <a:pt x="1309" y="267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grpSp>
    </p:spTree>
    <p:extLst>
      <p:ext uri="{BB962C8B-B14F-4D97-AF65-F5344CB8AC3E}">
        <p14:creationId xmlns:p14="http://schemas.microsoft.com/office/powerpoint/2010/main" val="1862575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A1)">
    <p:spTree>
      <p:nvGrpSpPr>
        <p:cNvPr id="1" name=""/>
        <p:cNvGrpSpPr/>
        <p:nvPr/>
      </p:nvGrpSpPr>
      <p:grpSpPr>
        <a:xfrm>
          <a:off x="0" y="0"/>
          <a:ext cx="0" cy="0"/>
          <a:chOff x="0" y="0"/>
          <a:chExt cx="0" cy="0"/>
        </a:xfrm>
      </p:grpSpPr>
      <p:pic>
        <p:nvPicPr>
          <p:cNvPr id="15" name="Picture 14" descr="A picture containing diagram&#10;&#10;Description automatically generated">
            <a:extLst>
              <a:ext uri="{FF2B5EF4-FFF2-40B4-BE49-F238E27FC236}">
                <a16:creationId xmlns:a16="http://schemas.microsoft.com/office/drawing/2014/main" id="{6E561863-C57E-474B-A001-516A69B64E5F}"/>
              </a:ext>
            </a:extLst>
          </p:cNvPr>
          <p:cNvPicPr>
            <a:picLocks noChangeAspect="1"/>
          </p:cNvPicPr>
          <p:nvPr userDrawn="1"/>
        </p:nvPicPr>
        <p:blipFill>
          <a:blip r:embed="rId2"/>
          <a:stretch>
            <a:fillRect/>
          </a:stretch>
        </p:blipFill>
        <p:spPr>
          <a:xfrm>
            <a:off x="0" y="6096"/>
            <a:ext cx="12192000" cy="6845808"/>
          </a:xfrm>
          <a:prstGeom prst="rect">
            <a:avLst/>
          </a:prstGeom>
        </p:spPr>
      </p:pic>
      <p:sp>
        <p:nvSpPr>
          <p:cNvPr id="22" name="Rectangle 21">
            <a:extLst>
              <a:ext uri="{FF2B5EF4-FFF2-40B4-BE49-F238E27FC236}">
                <a16:creationId xmlns:a16="http://schemas.microsoft.com/office/drawing/2014/main" id="{4B36E97D-0C3D-4668-BE17-A7A13C5CC284}"/>
              </a:ext>
            </a:extLst>
          </p:cNvPr>
          <p:cNvSpPr>
            <a:spLocks/>
          </p:cNvSpPr>
          <p:nvPr userDrawn="1"/>
        </p:nvSpPr>
        <p:spPr>
          <a:xfrm>
            <a:off x="657288" y="1089000"/>
            <a:ext cx="3673350" cy="46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24" name="Title 16">
            <a:extLst>
              <a:ext uri="{FF2B5EF4-FFF2-40B4-BE49-F238E27FC236}">
                <a16:creationId xmlns:a16="http://schemas.microsoft.com/office/drawing/2014/main" id="{C69D6F97-8122-40DD-BF69-A01268A08142}"/>
              </a:ext>
            </a:extLst>
          </p:cNvPr>
          <p:cNvSpPr>
            <a:spLocks noGrp="1"/>
          </p:cNvSpPr>
          <p:nvPr>
            <p:ph type="title" hasCustomPrompt="1"/>
          </p:nvPr>
        </p:nvSpPr>
        <p:spPr>
          <a:xfrm>
            <a:off x="972910" y="2117534"/>
            <a:ext cx="3027590" cy="1666610"/>
          </a:xfrm>
        </p:spPr>
        <p:txBody>
          <a:bodyPr anchor="b"/>
          <a:lstStyle>
            <a:lvl1pPr>
              <a:lnSpc>
                <a:spcPct val="95000"/>
              </a:lnSpc>
              <a:defRPr sz="3800" spc="0" baseline="0">
                <a:solidFill>
                  <a:schemeClr val="tx2"/>
                </a:solidFill>
              </a:defRPr>
            </a:lvl1pPr>
          </a:lstStyle>
          <a:p>
            <a:r>
              <a:rPr lang="en-US"/>
              <a:t>Presentation heading goes here.</a:t>
            </a:r>
            <a:endParaRPr lang="en-AU"/>
          </a:p>
        </p:txBody>
      </p:sp>
      <p:sp>
        <p:nvSpPr>
          <p:cNvPr id="25" name="Text Placeholder 20">
            <a:extLst>
              <a:ext uri="{FF2B5EF4-FFF2-40B4-BE49-F238E27FC236}">
                <a16:creationId xmlns:a16="http://schemas.microsoft.com/office/drawing/2014/main" id="{B9C8A5D7-D435-416B-9AB0-79DF2E499674}"/>
              </a:ext>
            </a:extLst>
          </p:cNvPr>
          <p:cNvSpPr>
            <a:spLocks noGrp="1"/>
          </p:cNvSpPr>
          <p:nvPr>
            <p:ph type="body" sz="quarter" idx="14" hasCustomPrompt="1"/>
          </p:nvPr>
        </p:nvSpPr>
        <p:spPr>
          <a:xfrm>
            <a:off x="972910" y="3977715"/>
            <a:ext cx="3027590" cy="564257"/>
          </a:xfrm>
        </p:spPr>
        <p:txBody>
          <a:bodyPr>
            <a:spAutoFit/>
          </a:bodyPr>
          <a:lstStyle>
            <a:lvl1pPr>
              <a:defRPr sz="1750" spc="0" baseline="0">
                <a:solidFill>
                  <a:schemeClr val="tx2"/>
                </a:solidFill>
                <a:latin typeface="Arial" panose="020B0604020202020204" pitchFamily="34" charset="0"/>
                <a:cs typeface="Arial" panose="020B0604020202020204" pitchFamily="34" charset="0"/>
              </a:defRPr>
            </a:lvl1pPr>
          </a:lstStyle>
          <a:p>
            <a:pPr lvl="0"/>
            <a:r>
              <a:rPr lang="en-AU" err="1"/>
              <a:t>Ultrices</a:t>
            </a:r>
            <a:r>
              <a:rPr lang="en-AU"/>
              <a:t> et </a:t>
            </a:r>
            <a:r>
              <a:rPr lang="en-AU" err="1"/>
              <a:t>luctus</a:t>
            </a:r>
            <a:r>
              <a:rPr lang="en-AU"/>
              <a:t> </a:t>
            </a:r>
            <a:r>
              <a:rPr lang="en-AU" err="1"/>
              <a:t>felis</a:t>
            </a:r>
            <a:r>
              <a:rPr lang="en-AU"/>
              <a:t> integer </a:t>
            </a:r>
            <a:r>
              <a:rPr lang="en-AU" err="1"/>
              <a:t>nam</a:t>
            </a:r>
            <a:r>
              <a:rPr lang="en-AU"/>
              <a:t> </a:t>
            </a:r>
            <a:r>
              <a:rPr lang="en-AU" err="1"/>
              <a:t>eu</a:t>
            </a:r>
            <a:r>
              <a:rPr lang="en-AU"/>
              <a:t> tempus sed ligula.</a:t>
            </a:r>
          </a:p>
        </p:txBody>
      </p:sp>
      <p:sp>
        <p:nvSpPr>
          <p:cNvPr id="26" name="Text Placeholder 20">
            <a:extLst>
              <a:ext uri="{FF2B5EF4-FFF2-40B4-BE49-F238E27FC236}">
                <a16:creationId xmlns:a16="http://schemas.microsoft.com/office/drawing/2014/main" id="{EF37BF2D-F73C-4E6C-B832-963F5BAE59DC}"/>
              </a:ext>
            </a:extLst>
          </p:cNvPr>
          <p:cNvSpPr>
            <a:spLocks noGrp="1"/>
          </p:cNvSpPr>
          <p:nvPr>
            <p:ph type="body" sz="quarter" idx="16" hasCustomPrompt="1"/>
          </p:nvPr>
        </p:nvSpPr>
        <p:spPr>
          <a:xfrm>
            <a:off x="972910" y="5026786"/>
            <a:ext cx="3027590" cy="646331"/>
          </a:xfrm>
        </p:spPr>
        <p:txBody>
          <a:bodyPr>
            <a:spAutoFit/>
          </a:bodyPr>
          <a:lstStyle>
            <a:lvl1pPr>
              <a:lnSpc>
                <a:spcPct val="100000"/>
              </a:lnSpc>
              <a:spcBef>
                <a:spcPts val="0"/>
              </a:spcBef>
              <a:defRPr sz="1400" spc="0" baseline="0">
                <a:solidFill>
                  <a:schemeClr val="tx2"/>
                </a:solidFill>
                <a:latin typeface="Arial" panose="020B0604020202020204" pitchFamily="34" charset="0"/>
                <a:cs typeface="Arial" panose="020B0604020202020204" pitchFamily="34" charset="0"/>
              </a:defRPr>
            </a:lvl1pPr>
          </a:lstStyle>
          <a:p>
            <a:pPr lvl="0"/>
            <a:r>
              <a:rPr lang="en-AU"/>
              <a:t>Date</a:t>
            </a:r>
          </a:p>
          <a:p>
            <a:pPr lvl="0"/>
            <a:r>
              <a:rPr lang="en-AU"/>
              <a:t>Presenter Name</a:t>
            </a:r>
          </a:p>
          <a:p>
            <a:pPr lvl="0"/>
            <a:r>
              <a:rPr lang="en-AU"/>
              <a:t>presentername@qbe.com</a:t>
            </a:r>
          </a:p>
        </p:txBody>
      </p:sp>
      <p:cxnSp>
        <p:nvCxnSpPr>
          <p:cNvPr id="31" name="Straight Connector 30">
            <a:extLst>
              <a:ext uri="{FF2B5EF4-FFF2-40B4-BE49-F238E27FC236}">
                <a16:creationId xmlns:a16="http://schemas.microsoft.com/office/drawing/2014/main" id="{91F488F7-EF42-4E8E-B5E7-C1D168CA0DAC}"/>
              </a:ext>
            </a:extLst>
          </p:cNvPr>
          <p:cNvCxnSpPr>
            <a:cxnSpLocks/>
          </p:cNvCxnSpPr>
          <p:nvPr userDrawn="1"/>
        </p:nvCxnSpPr>
        <p:spPr>
          <a:xfrm>
            <a:off x="991960" y="4748601"/>
            <a:ext cx="522000" cy="0"/>
          </a:xfrm>
          <a:prstGeom prst="line">
            <a:avLst/>
          </a:prstGeom>
          <a:noFill/>
          <a:ln w="25400">
            <a:solidFill>
              <a:schemeClr val="bg1"/>
            </a:solidFill>
            <a:miter lim="800000"/>
          </a:ln>
        </p:spPr>
      </p:cxnSp>
      <p:sp>
        <p:nvSpPr>
          <p:cNvPr id="39" name="Rectangle 38">
            <a:extLst>
              <a:ext uri="{FF2B5EF4-FFF2-40B4-BE49-F238E27FC236}">
                <a16:creationId xmlns:a16="http://schemas.microsoft.com/office/drawing/2014/main" id="{BA3C7410-4EDC-4193-94EC-E28FE9FCB862}"/>
              </a:ext>
            </a:extLst>
          </p:cNvPr>
          <p:cNvSpPr>
            <a:spLocks/>
          </p:cNvSpPr>
          <p:nvPr userDrawn="1"/>
        </p:nvSpPr>
        <p:spPr>
          <a:xfrm>
            <a:off x="655938" y="1089000"/>
            <a:ext cx="3673349"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grpSp>
        <p:nvGrpSpPr>
          <p:cNvPr id="12" name="Group 4">
            <a:extLst>
              <a:ext uri="{FF2B5EF4-FFF2-40B4-BE49-F238E27FC236}">
                <a16:creationId xmlns:a16="http://schemas.microsoft.com/office/drawing/2014/main" id="{44935019-0769-4EA7-9622-F115DF86BB55}"/>
              </a:ext>
            </a:extLst>
          </p:cNvPr>
          <p:cNvGrpSpPr>
            <a:grpSpLocks noChangeAspect="1"/>
          </p:cNvGrpSpPr>
          <p:nvPr userDrawn="1"/>
        </p:nvGrpSpPr>
        <p:grpSpPr bwMode="auto">
          <a:xfrm>
            <a:off x="956807" y="1526307"/>
            <a:ext cx="953212" cy="278185"/>
            <a:chOff x="-39" y="4615"/>
            <a:chExt cx="7720" cy="2253"/>
          </a:xfrm>
        </p:grpSpPr>
        <p:sp>
          <p:nvSpPr>
            <p:cNvPr id="13" name="Freeform 5">
              <a:extLst>
                <a:ext uri="{FF2B5EF4-FFF2-40B4-BE49-F238E27FC236}">
                  <a16:creationId xmlns:a16="http://schemas.microsoft.com/office/drawing/2014/main" id="{77B122D7-B01C-4BBD-BC68-50DBE17800C7}"/>
                </a:ext>
              </a:extLst>
            </p:cNvPr>
            <p:cNvSpPr>
              <a:spLocks noEditPoints="1"/>
            </p:cNvSpPr>
            <p:nvPr userDrawn="1"/>
          </p:nvSpPr>
          <p:spPr bwMode="auto">
            <a:xfrm>
              <a:off x="2780" y="4652"/>
              <a:ext cx="4901" cy="2216"/>
            </a:xfrm>
            <a:custGeom>
              <a:avLst/>
              <a:gdLst>
                <a:gd name="T0" fmla="*/ 1596 w 7451"/>
                <a:gd name="T1" fmla="*/ 2454 h 3368"/>
                <a:gd name="T2" fmla="*/ 852 w 7451"/>
                <a:gd name="T3" fmla="*/ 2347 h 3368"/>
                <a:gd name="T4" fmla="*/ 1124 w 7451"/>
                <a:gd name="T5" fmla="*/ 2768 h 3368"/>
                <a:gd name="T6" fmla="*/ 1891 w 7451"/>
                <a:gd name="T7" fmla="*/ 2878 h 3368"/>
                <a:gd name="T8" fmla="*/ 2486 w 7451"/>
                <a:gd name="T9" fmla="*/ 2538 h 3368"/>
                <a:gd name="T10" fmla="*/ 2821 w 7451"/>
                <a:gd name="T11" fmla="*/ 1659 h 3368"/>
                <a:gd name="T12" fmla="*/ 2503 w 7451"/>
                <a:gd name="T13" fmla="*/ 856 h 3368"/>
                <a:gd name="T14" fmla="*/ 1644 w 7451"/>
                <a:gd name="T15" fmla="*/ 469 h 3368"/>
                <a:gd name="T16" fmla="*/ 842 w 7451"/>
                <a:gd name="T17" fmla="*/ 807 h 3368"/>
                <a:gd name="T18" fmla="*/ 484 w 7451"/>
                <a:gd name="T19" fmla="*/ 1686 h 3368"/>
                <a:gd name="T20" fmla="*/ 533 w 7451"/>
                <a:gd name="T21" fmla="*/ 2024 h 3368"/>
                <a:gd name="T22" fmla="*/ 1067 w 7451"/>
                <a:gd name="T23" fmla="*/ 1919 h 3368"/>
                <a:gd name="T24" fmla="*/ 2486 w 7451"/>
                <a:gd name="T25" fmla="*/ 2538 h 3368"/>
                <a:gd name="T26" fmla="*/ 2120 w 7451"/>
                <a:gd name="T27" fmla="*/ 3300 h 3368"/>
                <a:gd name="T28" fmla="*/ 1103 w 7451"/>
                <a:gd name="T29" fmla="*/ 3277 h 3368"/>
                <a:gd name="T30" fmla="*/ 162 w 7451"/>
                <a:gd name="T31" fmla="*/ 2419 h 3368"/>
                <a:gd name="T32" fmla="*/ 130 w 7451"/>
                <a:gd name="T33" fmla="*/ 1022 h 3368"/>
                <a:gd name="T34" fmla="*/ 1030 w 7451"/>
                <a:gd name="T35" fmla="*/ 119 h 3368"/>
                <a:gd name="T36" fmla="*/ 2278 w 7451"/>
                <a:gd name="T37" fmla="*/ 119 h 3368"/>
                <a:gd name="T38" fmla="*/ 3183 w 7451"/>
                <a:gd name="T39" fmla="*/ 1030 h 3368"/>
                <a:gd name="T40" fmla="*/ 3207 w 7451"/>
                <a:gd name="T41" fmla="*/ 2290 h 3368"/>
                <a:gd name="T42" fmla="*/ 3081 w 7451"/>
                <a:gd name="T43" fmla="*/ 2852 h 3368"/>
                <a:gd name="T44" fmla="*/ 3337 w 7451"/>
                <a:gd name="T45" fmla="*/ 2872 h 3368"/>
                <a:gd name="T46" fmla="*/ 3295 w 7451"/>
                <a:gd name="T47" fmla="*/ 3325 h 3368"/>
                <a:gd name="T48" fmla="*/ 2548 w 7451"/>
                <a:gd name="T49" fmla="*/ 3102 h 3368"/>
                <a:gd name="T50" fmla="*/ 4225 w 7451"/>
                <a:gd name="T51" fmla="*/ 1423 h 3368"/>
                <a:gd name="T52" fmla="*/ 4905 w 7451"/>
                <a:gd name="T53" fmla="*/ 943 h 3368"/>
                <a:gd name="T54" fmla="*/ 4329 w 7451"/>
                <a:gd name="T55" fmla="*/ 496 h 3368"/>
                <a:gd name="T56" fmla="*/ 4075 w 7451"/>
                <a:gd name="T57" fmla="*/ 1423 h 3368"/>
                <a:gd name="T58" fmla="*/ 4444 w 7451"/>
                <a:gd name="T59" fmla="*/ 2881 h 3368"/>
                <a:gd name="T60" fmla="*/ 5081 w 7451"/>
                <a:gd name="T61" fmla="*/ 2380 h 3368"/>
                <a:gd name="T62" fmla="*/ 4444 w 7451"/>
                <a:gd name="T63" fmla="*/ 1813 h 3368"/>
                <a:gd name="T64" fmla="*/ 4070 w 7451"/>
                <a:gd name="T65" fmla="*/ 2881 h 3368"/>
                <a:gd name="T66" fmla="*/ 5105 w 7451"/>
                <a:gd name="T67" fmla="*/ 280 h 3368"/>
                <a:gd name="T68" fmla="*/ 5288 w 7451"/>
                <a:gd name="T69" fmla="*/ 1306 h 3368"/>
                <a:gd name="T70" fmla="*/ 5407 w 7451"/>
                <a:gd name="T71" fmla="*/ 1839 h 3368"/>
                <a:gd name="T72" fmla="*/ 5461 w 7451"/>
                <a:gd name="T73" fmla="*/ 2757 h 3368"/>
                <a:gd name="T74" fmla="*/ 4890 w 7451"/>
                <a:gd name="T75" fmla="*/ 3270 h 3368"/>
                <a:gd name="T76" fmla="*/ 3606 w 7451"/>
                <a:gd name="T77" fmla="*/ 3323 h 3368"/>
                <a:gd name="T78" fmla="*/ 4309 w 7451"/>
                <a:gd name="T79" fmla="*/ 52 h 3368"/>
                <a:gd name="T80" fmla="*/ 5752 w 7451"/>
                <a:gd name="T81" fmla="*/ 3323 h 3368"/>
                <a:gd name="T82" fmla="*/ 7451 w 7451"/>
                <a:gd name="T83" fmla="*/ 52 h 3368"/>
                <a:gd name="T84" fmla="*/ 6226 w 7451"/>
                <a:gd name="T85" fmla="*/ 489 h 3368"/>
                <a:gd name="T86" fmla="*/ 7451 w 7451"/>
                <a:gd name="T87" fmla="*/ 1466 h 3368"/>
                <a:gd name="T88" fmla="*/ 6226 w 7451"/>
                <a:gd name="T89" fmla="*/ 1891 h 3368"/>
                <a:gd name="T90" fmla="*/ 7451 w 7451"/>
                <a:gd name="T91" fmla="*/ 2871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51" h="3368">
                  <a:moveTo>
                    <a:pt x="2130" y="2801"/>
                  </a:moveTo>
                  <a:cubicBezTo>
                    <a:pt x="1965" y="2650"/>
                    <a:pt x="1786" y="2533"/>
                    <a:pt x="1596" y="2454"/>
                  </a:cubicBezTo>
                  <a:cubicBezTo>
                    <a:pt x="1405" y="2374"/>
                    <a:pt x="1212" y="2334"/>
                    <a:pt x="1015" y="2334"/>
                  </a:cubicBezTo>
                  <a:cubicBezTo>
                    <a:pt x="959" y="2334"/>
                    <a:pt x="905" y="2338"/>
                    <a:pt x="852" y="2347"/>
                  </a:cubicBezTo>
                  <a:cubicBezTo>
                    <a:pt x="799" y="2355"/>
                    <a:pt x="748" y="2367"/>
                    <a:pt x="697" y="2383"/>
                  </a:cubicBezTo>
                  <a:cubicBezTo>
                    <a:pt x="813" y="2549"/>
                    <a:pt x="955" y="2677"/>
                    <a:pt x="1124" y="2768"/>
                  </a:cubicBezTo>
                  <a:cubicBezTo>
                    <a:pt x="1293" y="2858"/>
                    <a:pt x="1475" y="2904"/>
                    <a:pt x="1670" y="2904"/>
                  </a:cubicBezTo>
                  <a:cubicBezTo>
                    <a:pt x="1742" y="2904"/>
                    <a:pt x="1815" y="2895"/>
                    <a:pt x="1891" y="2878"/>
                  </a:cubicBezTo>
                  <a:cubicBezTo>
                    <a:pt x="1966" y="2862"/>
                    <a:pt x="2046" y="2835"/>
                    <a:pt x="2130" y="2801"/>
                  </a:cubicBezTo>
                  <a:close/>
                  <a:moveTo>
                    <a:pt x="2486" y="2538"/>
                  </a:moveTo>
                  <a:cubicBezTo>
                    <a:pt x="2602" y="2405"/>
                    <a:pt x="2688" y="2271"/>
                    <a:pt x="2741" y="2131"/>
                  </a:cubicBezTo>
                  <a:cubicBezTo>
                    <a:pt x="2795" y="1993"/>
                    <a:pt x="2821" y="1835"/>
                    <a:pt x="2821" y="1659"/>
                  </a:cubicBezTo>
                  <a:cubicBezTo>
                    <a:pt x="2821" y="1510"/>
                    <a:pt x="2794" y="1366"/>
                    <a:pt x="2740" y="1229"/>
                  </a:cubicBezTo>
                  <a:cubicBezTo>
                    <a:pt x="2686" y="1092"/>
                    <a:pt x="2607" y="968"/>
                    <a:pt x="2503" y="856"/>
                  </a:cubicBezTo>
                  <a:cubicBezTo>
                    <a:pt x="2382" y="724"/>
                    <a:pt x="2251" y="627"/>
                    <a:pt x="2112" y="564"/>
                  </a:cubicBezTo>
                  <a:cubicBezTo>
                    <a:pt x="1972" y="502"/>
                    <a:pt x="1816" y="469"/>
                    <a:pt x="1644" y="469"/>
                  </a:cubicBezTo>
                  <a:cubicBezTo>
                    <a:pt x="1491" y="469"/>
                    <a:pt x="1346" y="498"/>
                    <a:pt x="1208" y="556"/>
                  </a:cubicBezTo>
                  <a:cubicBezTo>
                    <a:pt x="1071" y="615"/>
                    <a:pt x="949" y="698"/>
                    <a:pt x="842" y="807"/>
                  </a:cubicBezTo>
                  <a:cubicBezTo>
                    <a:pt x="726" y="926"/>
                    <a:pt x="638" y="1060"/>
                    <a:pt x="577" y="1212"/>
                  </a:cubicBezTo>
                  <a:cubicBezTo>
                    <a:pt x="515" y="1363"/>
                    <a:pt x="484" y="1523"/>
                    <a:pt x="484" y="1686"/>
                  </a:cubicBezTo>
                  <a:cubicBezTo>
                    <a:pt x="484" y="1737"/>
                    <a:pt x="489" y="1791"/>
                    <a:pt x="497" y="1848"/>
                  </a:cubicBezTo>
                  <a:cubicBezTo>
                    <a:pt x="504" y="1904"/>
                    <a:pt x="517" y="1962"/>
                    <a:pt x="533" y="2024"/>
                  </a:cubicBezTo>
                  <a:cubicBezTo>
                    <a:pt x="604" y="1989"/>
                    <a:pt x="683" y="1961"/>
                    <a:pt x="768" y="1944"/>
                  </a:cubicBezTo>
                  <a:cubicBezTo>
                    <a:pt x="855" y="1926"/>
                    <a:pt x="954" y="1919"/>
                    <a:pt x="1067" y="1919"/>
                  </a:cubicBezTo>
                  <a:cubicBezTo>
                    <a:pt x="1308" y="1919"/>
                    <a:pt x="1550" y="1972"/>
                    <a:pt x="1794" y="2078"/>
                  </a:cubicBezTo>
                  <a:cubicBezTo>
                    <a:pt x="2038" y="2186"/>
                    <a:pt x="2268" y="2338"/>
                    <a:pt x="2486" y="2538"/>
                  </a:cubicBezTo>
                  <a:close/>
                  <a:moveTo>
                    <a:pt x="2548" y="3102"/>
                  </a:moveTo>
                  <a:cubicBezTo>
                    <a:pt x="2413" y="3190"/>
                    <a:pt x="2271" y="3256"/>
                    <a:pt x="2120" y="3300"/>
                  </a:cubicBezTo>
                  <a:cubicBezTo>
                    <a:pt x="1970" y="3345"/>
                    <a:pt x="1813" y="3368"/>
                    <a:pt x="1648" y="3368"/>
                  </a:cubicBezTo>
                  <a:cubicBezTo>
                    <a:pt x="1459" y="3368"/>
                    <a:pt x="1277" y="3336"/>
                    <a:pt x="1103" y="3277"/>
                  </a:cubicBezTo>
                  <a:cubicBezTo>
                    <a:pt x="929" y="3214"/>
                    <a:pt x="770" y="3127"/>
                    <a:pt x="624" y="3011"/>
                  </a:cubicBezTo>
                  <a:cubicBezTo>
                    <a:pt x="423" y="2848"/>
                    <a:pt x="269" y="2651"/>
                    <a:pt x="162" y="2419"/>
                  </a:cubicBezTo>
                  <a:cubicBezTo>
                    <a:pt x="54" y="2188"/>
                    <a:pt x="0" y="1936"/>
                    <a:pt x="0" y="1664"/>
                  </a:cubicBezTo>
                  <a:cubicBezTo>
                    <a:pt x="0" y="1439"/>
                    <a:pt x="43" y="1224"/>
                    <a:pt x="130" y="1022"/>
                  </a:cubicBezTo>
                  <a:cubicBezTo>
                    <a:pt x="215" y="820"/>
                    <a:pt x="341" y="636"/>
                    <a:pt x="507" y="468"/>
                  </a:cubicBezTo>
                  <a:cubicBezTo>
                    <a:pt x="664" y="314"/>
                    <a:pt x="838" y="199"/>
                    <a:pt x="1030" y="119"/>
                  </a:cubicBezTo>
                  <a:cubicBezTo>
                    <a:pt x="1222" y="39"/>
                    <a:pt x="1428" y="0"/>
                    <a:pt x="1648" y="0"/>
                  </a:cubicBezTo>
                  <a:cubicBezTo>
                    <a:pt x="1875" y="0"/>
                    <a:pt x="2085" y="39"/>
                    <a:pt x="2278" y="119"/>
                  </a:cubicBezTo>
                  <a:cubicBezTo>
                    <a:pt x="2471" y="199"/>
                    <a:pt x="2648" y="316"/>
                    <a:pt x="2808" y="474"/>
                  </a:cubicBezTo>
                  <a:cubicBezTo>
                    <a:pt x="2974" y="637"/>
                    <a:pt x="3098" y="823"/>
                    <a:pt x="3183" y="1030"/>
                  </a:cubicBezTo>
                  <a:cubicBezTo>
                    <a:pt x="3266" y="1236"/>
                    <a:pt x="3308" y="1461"/>
                    <a:pt x="3308" y="1702"/>
                  </a:cubicBezTo>
                  <a:cubicBezTo>
                    <a:pt x="3308" y="1915"/>
                    <a:pt x="3274" y="2110"/>
                    <a:pt x="3207" y="2290"/>
                  </a:cubicBezTo>
                  <a:cubicBezTo>
                    <a:pt x="3141" y="2468"/>
                    <a:pt x="3040" y="2637"/>
                    <a:pt x="2904" y="2792"/>
                  </a:cubicBezTo>
                  <a:cubicBezTo>
                    <a:pt x="2961" y="2820"/>
                    <a:pt x="3021" y="2839"/>
                    <a:pt x="3081" y="2852"/>
                  </a:cubicBezTo>
                  <a:cubicBezTo>
                    <a:pt x="3142" y="2865"/>
                    <a:pt x="3207" y="2872"/>
                    <a:pt x="3277" y="2872"/>
                  </a:cubicBezTo>
                  <a:cubicBezTo>
                    <a:pt x="3337" y="2872"/>
                    <a:pt x="3337" y="2872"/>
                    <a:pt x="3337" y="2872"/>
                  </a:cubicBezTo>
                  <a:cubicBezTo>
                    <a:pt x="3337" y="3325"/>
                    <a:pt x="3337" y="3325"/>
                    <a:pt x="3337" y="3325"/>
                  </a:cubicBezTo>
                  <a:cubicBezTo>
                    <a:pt x="3295" y="3325"/>
                    <a:pt x="3295" y="3325"/>
                    <a:pt x="3295" y="3325"/>
                  </a:cubicBezTo>
                  <a:cubicBezTo>
                    <a:pt x="3175" y="3325"/>
                    <a:pt x="3052" y="3306"/>
                    <a:pt x="2928" y="3270"/>
                  </a:cubicBezTo>
                  <a:cubicBezTo>
                    <a:pt x="2803" y="3232"/>
                    <a:pt x="2677" y="3177"/>
                    <a:pt x="2548" y="3102"/>
                  </a:cubicBezTo>
                  <a:close/>
                  <a:moveTo>
                    <a:pt x="4075" y="1423"/>
                  </a:moveTo>
                  <a:cubicBezTo>
                    <a:pt x="4225" y="1423"/>
                    <a:pt x="4225" y="1423"/>
                    <a:pt x="4225" y="1423"/>
                  </a:cubicBezTo>
                  <a:cubicBezTo>
                    <a:pt x="4470" y="1423"/>
                    <a:pt x="4645" y="1385"/>
                    <a:pt x="4749" y="1312"/>
                  </a:cubicBezTo>
                  <a:cubicBezTo>
                    <a:pt x="4853" y="1236"/>
                    <a:pt x="4905" y="1115"/>
                    <a:pt x="4905" y="943"/>
                  </a:cubicBezTo>
                  <a:cubicBezTo>
                    <a:pt x="4905" y="792"/>
                    <a:pt x="4858" y="680"/>
                    <a:pt x="4763" y="606"/>
                  </a:cubicBezTo>
                  <a:cubicBezTo>
                    <a:pt x="4669" y="533"/>
                    <a:pt x="4524" y="496"/>
                    <a:pt x="4329" y="496"/>
                  </a:cubicBezTo>
                  <a:cubicBezTo>
                    <a:pt x="4075" y="496"/>
                    <a:pt x="4075" y="496"/>
                    <a:pt x="4075" y="496"/>
                  </a:cubicBezTo>
                  <a:cubicBezTo>
                    <a:pt x="4075" y="1423"/>
                    <a:pt x="4075" y="1423"/>
                    <a:pt x="4075" y="1423"/>
                  </a:cubicBezTo>
                  <a:close/>
                  <a:moveTo>
                    <a:pt x="4070" y="2881"/>
                  </a:moveTo>
                  <a:cubicBezTo>
                    <a:pt x="4444" y="2881"/>
                    <a:pt x="4444" y="2881"/>
                    <a:pt x="4444" y="2881"/>
                  </a:cubicBezTo>
                  <a:cubicBezTo>
                    <a:pt x="4662" y="2881"/>
                    <a:pt x="4823" y="2840"/>
                    <a:pt x="4926" y="2757"/>
                  </a:cubicBezTo>
                  <a:cubicBezTo>
                    <a:pt x="5029" y="2677"/>
                    <a:pt x="5081" y="2551"/>
                    <a:pt x="5081" y="2380"/>
                  </a:cubicBezTo>
                  <a:cubicBezTo>
                    <a:pt x="5081" y="2193"/>
                    <a:pt x="5027" y="2053"/>
                    <a:pt x="4919" y="1957"/>
                  </a:cubicBezTo>
                  <a:cubicBezTo>
                    <a:pt x="4812" y="1862"/>
                    <a:pt x="4654" y="1813"/>
                    <a:pt x="4444" y="1813"/>
                  </a:cubicBezTo>
                  <a:cubicBezTo>
                    <a:pt x="4070" y="1813"/>
                    <a:pt x="4070" y="1813"/>
                    <a:pt x="4070" y="1813"/>
                  </a:cubicBezTo>
                  <a:cubicBezTo>
                    <a:pt x="4070" y="2881"/>
                    <a:pt x="4070" y="2881"/>
                    <a:pt x="4070" y="2881"/>
                  </a:cubicBezTo>
                  <a:close/>
                  <a:moveTo>
                    <a:pt x="4309" y="52"/>
                  </a:moveTo>
                  <a:cubicBezTo>
                    <a:pt x="4658" y="52"/>
                    <a:pt x="4923" y="128"/>
                    <a:pt x="5105" y="280"/>
                  </a:cubicBezTo>
                  <a:cubicBezTo>
                    <a:pt x="5286" y="433"/>
                    <a:pt x="5377" y="657"/>
                    <a:pt x="5377" y="947"/>
                  </a:cubicBezTo>
                  <a:cubicBezTo>
                    <a:pt x="5377" y="1083"/>
                    <a:pt x="5348" y="1202"/>
                    <a:pt x="5288" y="1306"/>
                  </a:cubicBezTo>
                  <a:cubicBezTo>
                    <a:pt x="5228" y="1409"/>
                    <a:pt x="5142" y="1495"/>
                    <a:pt x="5027" y="1562"/>
                  </a:cubicBezTo>
                  <a:cubicBezTo>
                    <a:pt x="5188" y="1609"/>
                    <a:pt x="5315" y="1701"/>
                    <a:pt x="5407" y="1839"/>
                  </a:cubicBezTo>
                  <a:cubicBezTo>
                    <a:pt x="5500" y="1975"/>
                    <a:pt x="5547" y="2137"/>
                    <a:pt x="5547" y="2327"/>
                  </a:cubicBezTo>
                  <a:cubicBezTo>
                    <a:pt x="5547" y="2479"/>
                    <a:pt x="5518" y="2623"/>
                    <a:pt x="5461" y="2757"/>
                  </a:cubicBezTo>
                  <a:cubicBezTo>
                    <a:pt x="5404" y="2890"/>
                    <a:pt x="5326" y="3002"/>
                    <a:pt x="5225" y="3089"/>
                  </a:cubicBezTo>
                  <a:cubicBezTo>
                    <a:pt x="5126" y="3173"/>
                    <a:pt x="5015" y="3234"/>
                    <a:pt x="4890" y="3270"/>
                  </a:cubicBezTo>
                  <a:cubicBezTo>
                    <a:pt x="4764" y="3306"/>
                    <a:pt x="4588" y="3323"/>
                    <a:pt x="4361" y="3323"/>
                  </a:cubicBezTo>
                  <a:cubicBezTo>
                    <a:pt x="3606" y="3323"/>
                    <a:pt x="3606" y="3323"/>
                    <a:pt x="3606" y="3323"/>
                  </a:cubicBezTo>
                  <a:cubicBezTo>
                    <a:pt x="3606" y="52"/>
                    <a:pt x="3606" y="52"/>
                    <a:pt x="3606" y="52"/>
                  </a:cubicBezTo>
                  <a:cubicBezTo>
                    <a:pt x="4309" y="52"/>
                    <a:pt x="4309" y="52"/>
                    <a:pt x="4309" y="52"/>
                  </a:cubicBezTo>
                  <a:close/>
                  <a:moveTo>
                    <a:pt x="7451" y="3323"/>
                  </a:moveTo>
                  <a:cubicBezTo>
                    <a:pt x="5752" y="3323"/>
                    <a:pt x="5752" y="3323"/>
                    <a:pt x="5752" y="3323"/>
                  </a:cubicBezTo>
                  <a:cubicBezTo>
                    <a:pt x="5752" y="52"/>
                    <a:pt x="5752" y="52"/>
                    <a:pt x="5752" y="52"/>
                  </a:cubicBezTo>
                  <a:cubicBezTo>
                    <a:pt x="7451" y="52"/>
                    <a:pt x="7451" y="52"/>
                    <a:pt x="7451" y="52"/>
                  </a:cubicBezTo>
                  <a:cubicBezTo>
                    <a:pt x="7451" y="489"/>
                    <a:pt x="7451" y="489"/>
                    <a:pt x="7451" y="489"/>
                  </a:cubicBezTo>
                  <a:cubicBezTo>
                    <a:pt x="6226" y="489"/>
                    <a:pt x="6226" y="489"/>
                    <a:pt x="6226" y="489"/>
                  </a:cubicBezTo>
                  <a:cubicBezTo>
                    <a:pt x="6226" y="1466"/>
                    <a:pt x="6226" y="1466"/>
                    <a:pt x="6226" y="1466"/>
                  </a:cubicBezTo>
                  <a:cubicBezTo>
                    <a:pt x="7451" y="1466"/>
                    <a:pt x="7451" y="1466"/>
                    <a:pt x="7451" y="1466"/>
                  </a:cubicBezTo>
                  <a:cubicBezTo>
                    <a:pt x="7451" y="1891"/>
                    <a:pt x="7451" y="1891"/>
                    <a:pt x="7451" y="1891"/>
                  </a:cubicBezTo>
                  <a:cubicBezTo>
                    <a:pt x="6226" y="1891"/>
                    <a:pt x="6226" y="1891"/>
                    <a:pt x="6226" y="1891"/>
                  </a:cubicBezTo>
                  <a:cubicBezTo>
                    <a:pt x="6226" y="2871"/>
                    <a:pt x="6226" y="2871"/>
                    <a:pt x="6226" y="2871"/>
                  </a:cubicBezTo>
                  <a:cubicBezTo>
                    <a:pt x="7451" y="2871"/>
                    <a:pt x="7451" y="2871"/>
                    <a:pt x="7451" y="2871"/>
                  </a:cubicBezTo>
                  <a:cubicBezTo>
                    <a:pt x="7451" y="3323"/>
                    <a:pt x="7451" y="3323"/>
                    <a:pt x="7451" y="3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sp>
          <p:nvSpPr>
            <p:cNvPr id="14" name="Freeform 6">
              <a:extLst>
                <a:ext uri="{FF2B5EF4-FFF2-40B4-BE49-F238E27FC236}">
                  <a16:creationId xmlns:a16="http://schemas.microsoft.com/office/drawing/2014/main" id="{5300B8A5-B1B6-4CCA-9362-6513EB2FA401}"/>
                </a:ext>
              </a:extLst>
            </p:cNvPr>
            <p:cNvSpPr>
              <a:spLocks noEditPoints="1"/>
            </p:cNvSpPr>
            <p:nvPr userDrawn="1"/>
          </p:nvSpPr>
          <p:spPr bwMode="auto">
            <a:xfrm>
              <a:off x="-39" y="4615"/>
              <a:ext cx="2446" cy="2221"/>
            </a:xfrm>
            <a:custGeom>
              <a:avLst/>
              <a:gdLst>
                <a:gd name="T0" fmla="*/ 2807 w 3719"/>
                <a:gd name="T1" fmla="*/ 2505 h 3377"/>
                <a:gd name="T2" fmla="*/ 3057 w 3719"/>
                <a:gd name="T3" fmla="*/ 2401 h 3377"/>
                <a:gd name="T4" fmla="*/ 3161 w 3719"/>
                <a:gd name="T5" fmla="*/ 2149 h 3377"/>
                <a:gd name="T6" fmla="*/ 3111 w 3719"/>
                <a:gd name="T7" fmla="*/ 1968 h 3377"/>
                <a:gd name="T8" fmla="*/ 2381 w 3719"/>
                <a:gd name="T9" fmla="*/ 702 h 3377"/>
                <a:gd name="T10" fmla="*/ 2006 w 3719"/>
                <a:gd name="T11" fmla="*/ 117 h 3377"/>
                <a:gd name="T12" fmla="*/ 2771 w 3719"/>
                <a:gd name="T13" fmla="*/ 468 h 3377"/>
                <a:gd name="T14" fmla="*/ 3518 w 3719"/>
                <a:gd name="T15" fmla="*/ 1760 h 3377"/>
                <a:gd name="T16" fmla="*/ 3252 w 3719"/>
                <a:gd name="T17" fmla="*/ 2754 h 3377"/>
                <a:gd name="T18" fmla="*/ 2269 w 3719"/>
                <a:gd name="T19" fmla="*/ 2505 h 3377"/>
                <a:gd name="T20" fmla="*/ 2807 w 3719"/>
                <a:gd name="T21" fmla="*/ 2505 h 3377"/>
                <a:gd name="T22" fmla="*/ 2805 w 3719"/>
                <a:gd name="T23" fmla="*/ 1921 h 3377"/>
                <a:gd name="T24" fmla="*/ 1894 w 3719"/>
                <a:gd name="T25" fmla="*/ 1921 h 3377"/>
                <a:gd name="T26" fmla="*/ 1631 w 3719"/>
                <a:gd name="T27" fmla="*/ 2377 h 3377"/>
                <a:gd name="T28" fmla="*/ 2805 w 3719"/>
                <a:gd name="T29" fmla="*/ 2377 h 3377"/>
                <a:gd name="T30" fmla="*/ 3033 w 3719"/>
                <a:gd name="T31" fmla="*/ 2149 h 3377"/>
                <a:gd name="T32" fmla="*/ 2805 w 3719"/>
                <a:gd name="T33" fmla="*/ 1921 h 3377"/>
                <a:gd name="T34" fmla="*/ 1906 w 3719"/>
                <a:gd name="T35" fmla="*/ 710 h 3377"/>
                <a:gd name="T36" fmla="*/ 2175 w 3719"/>
                <a:gd name="T37" fmla="*/ 1176 h 3377"/>
                <a:gd name="T38" fmla="*/ 1899 w 3719"/>
                <a:gd name="T39" fmla="*/ 201 h 3377"/>
                <a:gd name="T40" fmla="*/ 906 w 3719"/>
                <a:gd name="T41" fmla="*/ 468 h 3377"/>
                <a:gd name="T42" fmla="*/ 159 w 3719"/>
                <a:gd name="T43" fmla="*/ 1760 h 3377"/>
                <a:gd name="T44" fmla="*/ 238 w 3719"/>
                <a:gd name="T45" fmla="*/ 2599 h 3377"/>
                <a:gd name="T46" fmla="*/ 558 w 3719"/>
                <a:gd name="T47" fmla="*/ 1981 h 3377"/>
                <a:gd name="T48" fmla="*/ 1288 w 3719"/>
                <a:gd name="T49" fmla="*/ 715 h 3377"/>
                <a:gd name="T50" fmla="*/ 1421 w 3719"/>
                <a:gd name="T51" fmla="*/ 582 h 3377"/>
                <a:gd name="T52" fmla="*/ 1691 w 3719"/>
                <a:gd name="T53" fmla="*/ 546 h 3377"/>
                <a:gd name="T54" fmla="*/ 1906 w 3719"/>
                <a:gd name="T55" fmla="*/ 710 h 3377"/>
                <a:gd name="T56" fmla="*/ 1402 w 3719"/>
                <a:gd name="T57" fmla="*/ 1004 h 3377"/>
                <a:gd name="T58" fmla="*/ 1857 w 3719"/>
                <a:gd name="T59" fmla="*/ 1793 h 3377"/>
                <a:gd name="T60" fmla="*/ 2383 w 3719"/>
                <a:gd name="T61" fmla="*/ 1793 h 3377"/>
                <a:gd name="T62" fmla="*/ 1796 w 3719"/>
                <a:gd name="T63" fmla="*/ 777 h 3377"/>
                <a:gd name="T64" fmla="*/ 1485 w 3719"/>
                <a:gd name="T65" fmla="*/ 694 h 3377"/>
                <a:gd name="T66" fmla="*/ 1402 w 3719"/>
                <a:gd name="T67" fmla="*/ 1004 h 3377"/>
                <a:gd name="T68" fmla="*/ 802 w 3719"/>
                <a:gd name="T69" fmla="*/ 2388 h 3377"/>
                <a:gd name="T70" fmla="*/ 1071 w 3719"/>
                <a:gd name="T71" fmla="*/ 1922 h 3377"/>
                <a:gd name="T72" fmla="*/ 364 w 3719"/>
                <a:gd name="T73" fmla="*/ 2649 h 3377"/>
                <a:gd name="T74" fmla="*/ 1092 w 3719"/>
                <a:gd name="T75" fmla="*/ 3377 h 3377"/>
                <a:gd name="T76" fmla="*/ 2586 w 3719"/>
                <a:gd name="T77" fmla="*/ 3377 h 3377"/>
                <a:gd name="T78" fmla="*/ 3272 w 3719"/>
                <a:gd name="T79" fmla="*/ 2889 h 3377"/>
                <a:gd name="T80" fmla="*/ 2576 w 3719"/>
                <a:gd name="T81" fmla="*/ 2920 h 3377"/>
                <a:gd name="T82" fmla="*/ 1116 w 3719"/>
                <a:gd name="T83" fmla="*/ 2920 h 3377"/>
                <a:gd name="T84" fmla="*/ 934 w 3719"/>
                <a:gd name="T85" fmla="*/ 2872 h 3377"/>
                <a:gd name="T86" fmla="*/ 768 w 3719"/>
                <a:gd name="T87" fmla="*/ 2657 h 3377"/>
                <a:gd name="T88" fmla="*/ 802 w 3719"/>
                <a:gd name="T89" fmla="*/ 2388 h 3377"/>
                <a:gd name="T90" fmla="*/ 1309 w 3719"/>
                <a:gd name="T91" fmla="*/ 2679 h 3377"/>
                <a:gd name="T92" fmla="*/ 1765 w 3719"/>
                <a:gd name="T93" fmla="*/ 1890 h 3377"/>
                <a:gd name="T94" fmla="*/ 1501 w 3719"/>
                <a:gd name="T95" fmla="*/ 1434 h 3377"/>
                <a:gd name="T96" fmla="*/ 914 w 3719"/>
                <a:gd name="T97" fmla="*/ 2450 h 3377"/>
                <a:gd name="T98" fmla="*/ 998 w 3719"/>
                <a:gd name="T99" fmla="*/ 2762 h 3377"/>
                <a:gd name="T100" fmla="*/ 1309 w 3719"/>
                <a:gd name="T101" fmla="*/ 2679 h 3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9" h="3377">
                  <a:moveTo>
                    <a:pt x="2807" y="2505"/>
                  </a:moveTo>
                  <a:cubicBezTo>
                    <a:pt x="2904" y="2504"/>
                    <a:pt x="2993" y="2465"/>
                    <a:pt x="3057" y="2401"/>
                  </a:cubicBezTo>
                  <a:cubicBezTo>
                    <a:pt x="3121" y="2336"/>
                    <a:pt x="3161" y="2248"/>
                    <a:pt x="3161" y="2149"/>
                  </a:cubicBezTo>
                  <a:cubicBezTo>
                    <a:pt x="3161" y="2082"/>
                    <a:pt x="3143" y="2020"/>
                    <a:pt x="3111" y="1968"/>
                  </a:cubicBezTo>
                  <a:cubicBezTo>
                    <a:pt x="2381" y="702"/>
                    <a:pt x="2381" y="702"/>
                    <a:pt x="2381" y="702"/>
                  </a:cubicBezTo>
                  <a:cubicBezTo>
                    <a:pt x="2346" y="469"/>
                    <a:pt x="2215" y="253"/>
                    <a:pt x="2006" y="117"/>
                  </a:cubicBezTo>
                  <a:cubicBezTo>
                    <a:pt x="2301" y="61"/>
                    <a:pt x="2613" y="192"/>
                    <a:pt x="2771" y="468"/>
                  </a:cubicBezTo>
                  <a:cubicBezTo>
                    <a:pt x="3518" y="1760"/>
                    <a:pt x="3518" y="1760"/>
                    <a:pt x="3518" y="1760"/>
                  </a:cubicBezTo>
                  <a:cubicBezTo>
                    <a:pt x="3719" y="2109"/>
                    <a:pt x="3600" y="2553"/>
                    <a:pt x="3252" y="2754"/>
                  </a:cubicBezTo>
                  <a:cubicBezTo>
                    <a:pt x="2910" y="2952"/>
                    <a:pt x="2474" y="2840"/>
                    <a:pt x="2269" y="2505"/>
                  </a:cubicBezTo>
                  <a:cubicBezTo>
                    <a:pt x="2807" y="2505"/>
                    <a:pt x="2807" y="2505"/>
                    <a:pt x="2807" y="2505"/>
                  </a:cubicBezTo>
                  <a:close/>
                  <a:moveTo>
                    <a:pt x="2805" y="1921"/>
                  </a:moveTo>
                  <a:cubicBezTo>
                    <a:pt x="1894" y="1921"/>
                    <a:pt x="1894" y="1921"/>
                    <a:pt x="1894" y="1921"/>
                  </a:cubicBezTo>
                  <a:cubicBezTo>
                    <a:pt x="1631" y="2377"/>
                    <a:pt x="1631" y="2377"/>
                    <a:pt x="1631" y="2377"/>
                  </a:cubicBezTo>
                  <a:cubicBezTo>
                    <a:pt x="2805" y="2377"/>
                    <a:pt x="2805" y="2377"/>
                    <a:pt x="2805" y="2377"/>
                  </a:cubicBezTo>
                  <a:cubicBezTo>
                    <a:pt x="2931" y="2377"/>
                    <a:pt x="3033" y="2275"/>
                    <a:pt x="3033" y="2149"/>
                  </a:cubicBezTo>
                  <a:cubicBezTo>
                    <a:pt x="3033" y="2024"/>
                    <a:pt x="2931" y="1921"/>
                    <a:pt x="2805" y="1921"/>
                  </a:cubicBezTo>
                  <a:close/>
                  <a:moveTo>
                    <a:pt x="1906" y="710"/>
                  </a:moveTo>
                  <a:cubicBezTo>
                    <a:pt x="2175" y="1176"/>
                    <a:pt x="2175" y="1176"/>
                    <a:pt x="2175" y="1176"/>
                  </a:cubicBezTo>
                  <a:cubicBezTo>
                    <a:pt x="2362" y="831"/>
                    <a:pt x="2241" y="399"/>
                    <a:pt x="1899" y="201"/>
                  </a:cubicBezTo>
                  <a:cubicBezTo>
                    <a:pt x="1551" y="0"/>
                    <a:pt x="1107" y="119"/>
                    <a:pt x="906" y="468"/>
                  </a:cubicBezTo>
                  <a:cubicBezTo>
                    <a:pt x="159" y="1760"/>
                    <a:pt x="159" y="1760"/>
                    <a:pt x="159" y="1760"/>
                  </a:cubicBezTo>
                  <a:cubicBezTo>
                    <a:pt x="0" y="2036"/>
                    <a:pt x="41" y="2370"/>
                    <a:pt x="238" y="2599"/>
                  </a:cubicBezTo>
                  <a:cubicBezTo>
                    <a:pt x="252" y="2349"/>
                    <a:pt x="374" y="2128"/>
                    <a:pt x="558" y="1981"/>
                  </a:cubicBezTo>
                  <a:cubicBezTo>
                    <a:pt x="1288" y="715"/>
                    <a:pt x="1288" y="715"/>
                    <a:pt x="1288" y="715"/>
                  </a:cubicBezTo>
                  <a:cubicBezTo>
                    <a:pt x="1318" y="662"/>
                    <a:pt x="1364" y="616"/>
                    <a:pt x="1421" y="582"/>
                  </a:cubicBezTo>
                  <a:cubicBezTo>
                    <a:pt x="1506" y="532"/>
                    <a:pt x="1603" y="523"/>
                    <a:pt x="1691" y="546"/>
                  </a:cubicBezTo>
                  <a:cubicBezTo>
                    <a:pt x="1779" y="569"/>
                    <a:pt x="1857" y="626"/>
                    <a:pt x="1906" y="710"/>
                  </a:cubicBezTo>
                  <a:close/>
                  <a:moveTo>
                    <a:pt x="1402" y="1004"/>
                  </a:moveTo>
                  <a:cubicBezTo>
                    <a:pt x="1857" y="1793"/>
                    <a:pt x="1857" y="1793"/>
                    <a:pt x="1857" y="1793"/>
                  </a:cubicBezTo>
                  <a:cubicBezTo>
                    <a:pt x="2383" y="1793"/>
                    <a:pt x="2383" y="1793"/>
                    <a:pt x="2383" y="1793"/>
                  </a:cubicBezTo>
                  <a:cubicBezTo>
                    <a:pt x="1796" y="777"/>
                    <a:pt x="1796" y="777"/>
                    <a:pt x="1796" y="777"/>
                  </a:cubicBezTo>
                  <a:cubicBezTo>
                    <a:pt x="1733" y="667"/>
                    <a:pt x="1594" y="631"/>
                    <a:pt x="1485" y="694"/>
                  </a:cubicBezTo>
                  <a:cubicBezTo>
                    <a:pt x="1376" y="756"/>
                    <a:pt x="1339" y="895"/>
                    <a:pt x="1402" y="1004"/>
                  </a:cubicBezTo>
                  <a:close/>
                  <a:moveTo>
                    <a:pt x="802" y="2388"/>
                  </a:moveTo>
                  <a:cubicBezTo>
                    <a:pt x="1071" y="1922"/>
                    <a:pt x="1071" y="1922"/>
                    <a:pt x="1071" y="1922"/>
                  </a:cubicBezTo>
                  <a:cubicBezTo>
                    <a:pt x="679" y="1933"/>
                    <a:pt x="364" y="2254"/>
                    <a:pt x="364" y="2649"/>
                  </a:cubicBezTo>
                  <a:cubicBezTo>
                    <a:pt x="364" y="3051"/>
                    <a:pt x="690" y="3377"/>
                    <a:pt x="1092" y="3377"/>
                  </a:cubicBezTo>
                  <a:cubicBezTo>
                    <a:pt x="2586" y="3377"/>
                    <a:pt x="2586" y="3377"/>
                    <a:pt x="2586" y="3377"/>
                  </a:cubicBezTo>
                  <a:cubicBezTo>
                    <a:pt x="2903" y="3377"/>
                    <a:pt x="3173" y="3173"/>
                    <a:pt x="3272" y="2889"/>
                  </a:cubicBezTo>
                  <a:cubicBezTo>
                    <a:pt x="3048" y="3001"/>
                    <a:pt x="2796" y="3006"/>
                    <a:pt x="2576" y="2920"/>
                  </a:cubicBezTo>
                  <a:cubicBezTo>
                    <a:pt x="1116" y="2920"/>
                    <a:pt x="1116" y="2920"/>
                    <a:pt x="1116" y="2920"/>
                  </a:cubicBezTo>
                  <a:cubicBezTo>
                    <a:pt x="1054" y="2921"/>
                    <a:pt x="991" y="2905"/>
                    <a:pt x="934" y="2872"/>
                  </a:cubicBezTo>
                  <a:cubicBezTo>
                    <a:pt x="848" y="2823"/>
                    <a:pt x="791" y="2744"/>
                    <a:pt x="768" y="2657"/>
                  </a:cubicBezTo>
                  <a:cubicBezTo>
                    <a:pt x="744" y="2568"/>
                    <a:pt x="754" y="2473"/>
                    <a:pt x="802" y="2388"/>
                  </a:cubicBezTo>
                  <a:close/>
                  <a:moveTo>
                    <a:pt x="1309" y="2679"/>
                  </a:moveTo>
                  <a:cubicBezTo>
                    <a:pt x="1765" y="1890"/>
                    <a:pt x="1765" y="1890"/>
                    <a:pt x="1765" y="1890"/>
                  </a:cubicBezTo>
                  <a:cubicBezTo>
                    <a:pt x="1501" y="1434"/>
                    <a:pt x="1501" y="1434"/>
                    <a:pt x="1501" y="1434"/>
                  </a:cubicBezTo>
                  <a:cubicBezTo>
                    <a:pt x="914" y="2450"/>
                    <a:pt x="914" y="2450"/>
                    <a:pt x="914" y="2450"/>
                  </a:cubicBezTo>
                  <a:cubicBezTo>
                    <a:pt x="851" y="2560"/>
                    <a:pt x="889" y="2699"/>
                    <a:pt x="998" y="2762"/>
                  </a:cubicBezTo>
                  <a:cubicBezTo>
                    <a:pt x="1107" y="2825"/>
                    <a:pt x="1246" y="2786"/>
                    <a:pt x="1309" y="267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grpSp>
    </p:spTree>
    <p:extLst>
      <p:ext uri="{BB962C8B-B14F-4D97-AF65-F5344CB8AC3E}">
        <p14:creationId xmlns:p14="http://schemas.microsoft.com/office/powerpoint/2010/main" val="20202304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8DE84-C415-41AC-896B-5F549C758A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30A8AC-8B36-4867-9E9F-C058EDDE7C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21B62-52C4-4092-B8C6-7360E476EF68}"/>
              </a:ext>
            </a:extLst>
          </p:cNvPr>
          <p:cNvSpPr>
            <a:spLocks noGrp="1"/>
          </p:cNvSpPr>
          <p:nvPr>
            <p:ph type="dt" sz="half" idx="10"/>
          </p:nvPr>
        </p:nvSpPr>
        <p:spPr/>
        <p:txBody>
          <a:bodyPr/>
          <a:lstStyle/>
          <a:p>
            <a:fld id="{0FCC1FF7-69B9-4E99-8B8B-0FCB57A10275}" type="datetimeFigureOut">
              <a:rPr lang="en-US" smtClean="0"/>
              <a:t>9/6/2024</a:t>
            </a:fld>
            <a:endParaRPr lang="en-US"/>
          </a:p>
        </p:txBody>
      </p:sp>
      <p:sp>
        <p:nvSpPr>
          <p:cNvPr id="5" name="Footer Placeholder 4">
            <a:extLst>
              <a:ext uri="{FF2B5EF4-FFF2-40B4-BE49-F238E27FC236}">
                <a16:creationId xmlns:a16="http://schemas.microsoft.com/office/drawing/2014/main" id="{6B80460A-7D12-467A-9EC6-A70497D43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21E9C-5166-4CED-945F-862D755A67E1}"/>
              </a:ext>
            </a:extLst>
          </p:cNvPr>
          <p:cNvSpPr>
            <a:spLocks noGrp="1"/>
          </p:cNvSpPr>
          <p:nvPr>
            <p:ph type="sldNum" sz="quarter" idx="12"/>
          </p:nvPr>
        </p:nvSpPr>
        <p:spPr/>
        <p:txBody>
          <a:bodyPr/>
          <a:lstStyle/>
          <a:p>
            <a:fld id="{30D32B18-D56C-415B-9C6F-C487A927DCA7}" type="slidenum">
              <a:rPr lang="en-US" smtClean="0"/>
              <a:t>‹#›</a:t>
            </a:fld>
            <a:endParaRPr lang="en-US"/>
          </a:p>
        </p:txBody>
      </p:sp>
    </p:spTree>
    <p:extLst>
      <p:ext uri="{BB962C8B-B14F-4D97-AF65-F5344CB8AC3E}">
        <p14:creationId xmlns:p14="http://schemas.microsoft.com/office/powerpoint/2010/main" val="1294597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Title (A1)">
    <p:spTree>
      <p:nvGrpSpPr>
        <p:cNvPr id="1" name=""/>
        <p:cNvGrpSpPr/>
        <p:nvPr/>
      </p:nvGrpSpPr>
      <p:grpSpPr>
        <a:xfrm>
          <a:off x="0" y="0"/>
          <a:ext cx="0" cy="0"/>
          <a:chOff x="0" y="0"/>
          <a:chExt cx="0" cy="0"/>
        </a:xfrm>
      </p:grpSpPr>
      <p:pic>
        <p:nvPicPr>
          <p:cNvPr id="16" name="Picture 15" descr="A picture containing outdoor, sky, beach, sandy&#10;&#10;Description automatically generated">
            <a:extLst>
              <a:ext uri="{FF2B5EF4-FFF2-40B4-BE49-F238E27FC236}">
                <a16:creationId xmlns:a16="http://schemas.microsoft.com/office/drawing/2014/main" id="{AF73B68F-67BF-491E-B783-1D7BC1ABFB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45808"/>
          </a:xfrm>
          <a:prstGeom prst="rect">
            <a:avLst/>
          </a:prstGeom>
        </p:spPr>
      </p:pic>
      <p:sp>
        <p:nvSpPr>
          <p:cNvPr id="22" name="Rectangle 21">
            <a:extLst>
              <a:ext uri="{FF2B5EF4-FFF2-40B4-BE49-F238E27FC236}">
                <a16:creationId xmlns:a16="http://schemas.microsoft.com/office/drawing/2014/main" id="{4B36E97D-0C3D-4668-BE17-A7A13C5CC284}"/>
              </a:ext>
            </a:extLst>
          </p:cNvPr>
          <p:cNvSpPr>
            <a:spLocks/>
          </p:cNvSpPr>
          <p:nvPr userDrawn="1"/>
        </p:nvSpPr>
        <p:spPr>
          <a:xfrm>
            <a:off x="657288" y="1089000"/>
            <a:ext cx="3673350" cy="46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24" name="Title 16">
            <a:extLst>
              <a:ext uri="{FF2B5EF4-FFF2-40B4-BE49-F238E27FC236}">
                <a16:creationId xmlns:a16="http://schemas.microsoft.com/office/drawing/2014/main" id="{C69D6F97-8122-40DD-BF69-A01268A08142}"/>
              </a:ext>
            </a:extLst>
          </p:cNvPr>
          <p:cNvSpPr>
            <a:spLocks noGrp="1"/>
          </p:cNvSpPr>
          <p:nvPr>
            <p:ph type="title" hasCustomPrompt="1"/>
          </p:nvPr>
        </p:nvSpPr>
        <p:spPr>
          <a:xfrm>
            <a:off x="972910" y="2117534"/>
            <a:ext cx="3027590" cy="1666610"/>
          </a:xfrm>
        </p:spPr>
        <p:txBody>
          <a:bodyPr anchor="b"/>
          <a:lstStyle>
            <a:lvl1pPr>
              <a:lnSpc>
                <a:spcPct val="95000"/>
              </a:lnSpc>
              <a:defRPr sz="3800" spc="0" baseline="0">
                <a:solidFill>
                  <a:schemeClr val="tx2"/>
                </a:solidFill>
              </a:defRPr>
            </a:lvl1pPr>
          </a:lstStyle>
          <a:p>
            <a:r>
              <a:rPr lang="en-US"/>
              <a:t>Presentation heading goes here.</a:t>
            </a:r>
            <a:endParaRPr lang="en-AU"/>
          </a:p>
        </p:txBody>
      </p:sp>
      <p:sp>
        <p:nvSpPr>
          <p:cNvPr id="25" name="Text Placeholder 20">
            <a:extLst>
              <a:ext uri="{FF2B5EF4-FFF2-40B4-BE49-F238E27FC236}">
                <a16:creationId xmlns:a16="http://schemas.microsoft.com/office/drawing/2014/main" id="{B9C8A5D7-D435-416B-9AB0-79DF2E499674}"/>
              </a:ext>
            </a:extLst>
          </p:cNvPr>
          <p:cNvSpPr>
            <a:spLocks noGrp="1"/>
          </p:cNvSpPr>
          <p:nvPr>
            <p:ph type="body" sz="quarter" idx="14" hasCustomPrompt="1"/>
          </p:nvPr>
        </p:nvSpPr>
        <p:spPr>
          <a:xfrm>
            <a:off x="972910" y="3977715"/>
            <a:ext cx="3027590" cy="564257"/>
          </a:xfrm>
        </p:spPr>
        <p:txBody>
          <a:bodyPr>
            <a:spAutoFit/>
          </a:bodyPr>
          <a:lstStyle>
            <a:lvl1pPr>
              <a:defRPr sz="1750" spc="0" baseline="0">
                <a:solidFill>
                  <a:schemeClr val="tx2"/>
                </a:solidFill>
                <a:latin typeface="Arial" panose="020B0604020202020204" pitchFamily="34" charset="0"/>
                <a:cs typeface="Arial" panose="020B0604020202020204" pitchFamily="34" charset="0"/>
              </a:defRPr>
            </a:lvl1pPr>
          </a:lstStyle>
          <a:p>
            <a:pPr lvl="0"/>
            <a:r>
              <a:rPr lang="en-AU" err="1"/>
              <a:t>Ultrices</a:t>
            </a:r>
            <a:r>
              <a:rPr lang="en-AU"/>
              <a:t> et </a:t>
            </a:r>
            <a:r>
              <a:rPr lang="en-AU" err="1"/>
              <a:t>luctus</a:t>
            </a:r>
            <a:r>
              <a:rPr lang="en-AU"/>
              <a:t> </a:t>
            </a:r>
            <a:r>
              <a:rPr lang="en-AU" err="1"/>
              <a:t>felis</a:t>
            </a:r>
            <a:r>
              <a:rPr lang="en-AU"/>
              <a:t> integer </a:t>
            </a:r>
            <a:r>
              <a:rPr lang="en-AU" err="1"/>
              <a:t>nam</a:t>
            </a:r>
            <a:r>
              <a:rPr lang="en-AU"/>
              <a:t> </a:t>
            </a:r>
            <a:r>
              <a:rPr lang="en-AU" err="1"/>
              <a:t>eu</a:t>
            </a:r>
            <a:r>
              <a:rPr lang="en-AU"/>
              <a:t> tempus sed ligula.</a:t>
            </a:r>
          </a:p>
        </p:txBody>
      </p:sp>
      <p:sp>
        <p:nvSpPr>
          <p:cNvPr id="26" name="Text Placeholder 20">
            <a:extLst>
              <a:ext uri="{FF2B5EF4-FFF2-40B4-BE49-F238E27FC236}">
                <a16:creationId xmlns:a16="http://schemas.microsoft.com/office/drawing/2014/main" id="{EF37BF2D-F73C-4E6C-B832-963F5BAE59DC}"/>
              </a:ext>
            </a:extLst>
          </p:cNvPr>
          <p:cNvSpPr>
            <a:spLocks noGrp="1"/>
          </p:cNvSpPr>
          <p:nvPr>
            <p:ph type="body" sz="quarter" idx="16" hasCustomPrompt="1"/>
          </p:nvPr>
        </p:nvSpPr>
        <p:spPr>
          <a:xfrm>
            <a:off x="972910" y="5026786"/>
            <a:ext cx="3027590" cy="646331"/>
          </a:xfrm>
        </p:spPr>
        <p:txBody>
          <a:bodyPr>
            <a:spAutoFit/>
          </a:bodyPr>
          <a:lstStyle>
            <a:lvl1pPr>
              <a:lnSpc>
                <a:spcPct val="100000"/>
              </a:lnSpc>
              <a:spcBef>
                <a:spcPts val="0"/>
              </a:spcBef>
              <a:defRPr sz="1400" spc="0" baseline="0">
                <a:solidFill>
                  <a:schemeClr val="tx2"/>
                </a:solidFill>
                <a:latin typeface="Arial" panose="020B0604020202020204" pitchFamily="34" charset="0"/>
                <a:cs typeface="Arial" panose="020B0604020202020204" pitchFamily="34" charset="0"/>
              </a:defRPr>
            </a:lvl1pPr>
          </a:lstStyle>
          <a:p>
            <a:pPr lvl="0"/>
            <a:r>
              <a:rPr lang="en-AU"/>
              <a:t>Date</a:t>
            </a:r>
          </a:p>
          <a:p>
            <a:pPr lvl="0"/>
            <a:r>
              <a:rPr lang="en-AU"/>
              <a:t>Presenter Name</a:t>
            </a:r>
          </a:p>
          <a:p>
            <a:pPr lvl="0"/>
            <a:r>
              <a:rPr lang="en-AU"/>
              <a:t>presentername@qbe.com</a:t>
            </a:r>
          </a:p>
        </p:txBody>
      </p:sp>
      <p:cxnSp>
        <p:nvCxnSpPr>
          <p:cNvPr id="31" name="Straight Connector 30">
            <a:extLst>
              <a:ext uri="{FF2B5EF4-FFF2-40B4-BE49-F238E27FC236}">
                <a16:creationId xmlns:a16="http://schemas.microsoft.com/office/drawing/2014/main" id="{91F488F7-EF42-4E8E-B5E7-C1D168CA0DAC}"/>
              </a:ext>
            </a:extLst>
          </p:cNvPr>
          <p:cNvCxnSpPr>
            <a:cxnSpLocks/>
          </p:cNvCxnSpPr>
          <p:nvPr userDrawn="1"/>
        </p:nvCxnSpPr>
        <p:spPr>
          <a:xfrm>
            <a:off x="991960" y="4748601"/>
            <a:ext cx="522000" cy="0"/>
          </a:xfrm>
          <a:prstGeom prst="line">
            <a:avLst/>
          </a:prstGeom>
          <a:noFill/>
          <a:ln w="25400">
            <a:solidFill>
              <a:schemeClr val="bg1"/>
            </a:solidFill>
            <a:miter lim="800000"/>
          </a:ln>
        </p:spPr>
      </p:cxnSp>
      <p:sp>
        <p:nvSpPr>
          <p:cNvPr id="39" name="Rectangle 38">
            <a:extLst>
              <a:ext uri="{FF2B5EF4-FFF2-40B4-BE49-F238E27FC236}">
                <a16:creationId xmlns:a16="http://schemas.microsoft.com/office/drawing/2014/main" id="{BA3C7410-4EDC-4193-94EC-E28FE9FCB862}"/>
              </a:ext>
            </a:extLst>
          </p:cNvPr>
          <p:cNvSpPr>
            <a:spLocks/>
          </p:cNvSpPr>
          <p:nvPr userDrawn="1"/>
        </p:nvSpPr>
        <p:spPr>
          <a:xfrm>
            <a:off x="655938" y="1089000"/>
            <a:ext cx="3673349"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grpSp>
        <p:nvGrpSpPr>
          <p:cNvPr id="12" name="Group 4">
            <a:extLst>
              <a:ext uri="{FF2B5EF4-FFF2-40B4-BE49-F238E27FC236}">
                <a16:creationId xmlns:a16="http://schemas.microsoft.com/office/drawing/2014/main" id="{44935019-0769-4EA7-9622-F115DF86BB55}"/>
              </a:ext>
            </a:extLst>
          </p:cNvPr>
          <p:cNvGrpSpPr>
            <a:grpSpLocks noChangeAspect="1"/>
          </p:cNvGrpSpPr>
          <p:nvPr userDrawn="1"/>
        </p:nvGrpSpPr>
        <p:grpSpPr bwMode="auto">
          <a:xfrm>
            <a:off x="956807" y="1526307"/>
            <a:ext cx="953212" cy="278185"/>
            <a:chOff x="-39" y="4615"/>
            <a:chExt cx="7720" cy="2253"/>
          </a:xfrm>
        </p:grpSpPr>
        <p:sp>
          <p:nvSpPr>
            <p:cNvPr id="13" name="Freeform 5">
              <a:extLst>
                <a:ext uri="{FF2B5EF4-FFF2-40B4-BE49-F238E27FC236}">
                  <a16:creationId xmlns:a16="http://schemas.microsoft.com/office/drawing/2014/main" id="{77B122D7-B01C-4BBD-BC68-50DBE17800C7}"/>
                </a:ext>
              </a:extLst>
            </p:cNvPr>
            <p:cNvSpPr>
              <a:spLocks noEditPoints="1"/>
            </p:cNvSpPr>
            <p:nvPr userDrawn="1"/>
          </p:nvSpPr>
          <p:spPr bwMode="auto">
            <a:xfrm>
              <a:off x="2780" y="4652"/>
              <a:ext cx="4901" cy="2216"/>
            </a:xfrm>
            <a:custGeom>
              <a:avLst/>
              <a:gdLst>
                <a:gd name="T0" fmla="*/ 1596 w 7451"/>
                <a:gd name="T1" fmla="*/ 2454 h 3368"/>
                <a:gd name="T2" fmla="*/ 852 w 7451"/>
                <a:gd name="T3" fmla="*/ 2347 h 3368"/>
                <a:gd name="T4" fmla="*/ 1124 w 7451"/>
                <a:gd name="T5" fmla="*/ 2768 h 3368"/>
                <a:gd name="T6" fmla="*/ 1891 w 7451"/>
                <a:gd name="T7" fmla="*/ 2878 h 3368"/>
                <a:gd name="T8" fmla="*/ 2486 w 7451"/>
                <a:gd name="T9" fmla="*/ 2538 h 3368"/>
                <a:gd name="T10" fmla="*/ 2821 w 7451"/>
                <a:gd name="T11" fmla="*/ 1659 h 3368"/>
                <a:gd name="T12" fmla="*/ 2503 w 7451"/>
                <a:gd name="T13" fmla="*/ 856 h 3368"/>
                <a:gd name="T14" fmla="*/ 1644 w 7451"/>
                <a:gd name="T15" fmla="*/ 469 h 3368"/>
                <a:gd name="T16" fmla="*/ 842 w 7451"/>
                <a:gd name="T17" fmla="*/ 807 h 3368"/>
                <a:gd name="T18" fmla="*/ 484 w 7451"/>
                <a:gd name="T19" fmla="*/ 1686 h 3368"/>
                <a:gd name="T20" fmla="*/ 533 w 7451"/>
                <a:gd name="T21" fmla="*/ 2024 h 3368"/>
                <a:gd name="T22" fmla="*/ 1067 w 7451"/>
                <a:gd name="T23" fmla="*/ 1919 h 3368"/>
                <a:gd name="T24" fmla="*/ 2486 w 7451"/>
                <a:gd name="T25" fmla="*/ 2538 h 3368"/>
                <a:gd name="T26" fmla="*/ 2120 w 7451"/>
                <a:gd name="T27" fmla="*/ 3300 h 3368"/>
                <a:gd name="T28" fmla="*/ 1103 w 7451"/>
                <a:gd name="T29" fmla="*/ 3277 h 3368"/>
                <a:gd name="T30" fmla="*/ 162 w 7451"/>
                <a:gd name="T31" fmla="*/ 2419 h 3368"/>
                <a:gd name="T32" fmla="*/ 130 w 7451"/>
                <a:gd name="T33" fmla="*/ 1022 h 3368"/>
                <a:gd name="T34" fmla="*/ 1030 w 7451"/>
                <a:gd name="T35" fmla="*/ 119 h 3368"/>
                <a:gd name="T36" fmla="*/ 2278 w 7451"/>
                <a:gd name="T37" fmla="*/ 119 h 3368"/>
                <a:gd name="T38" fmla="*/ 3183 w 7451"/>
                <a:gd name="T39" fmla="*/ 1030 h 3368"/>
                <a:gd name="T40" fmla="*/ 3207 w 7451"/>
                <a:gd name="T41" fmla="*/ 2290 h 3368"/>
                <a:gd name="T42" fmla="*/ 3081 w 7451"/>
                <a:gd name="T43" fmla="*/ 2852 h 3368"/>
                <a:gd name="T44" fmla="*/ 3337 w 7451"/>
                <a:gd name="T45" fmla="*/ 2872 h 3368"/>
                <a:gd name="T46" fmla="*/ 3295 w 7451"/>
                <a:gd name="T47" fmla="*/ 3325 h 3368"/>
                <a:gd name="T48" fmla="*/ 2548 w 7451"/>
                <a:gd name="T49" fmla="*/ 3102 h 3368"/>
                <a:gd name="T50" fmla="*/ 4225 w 7451"/>
                <a:gd name="T51" fmla="*/ 1423 h 3368"/>
                <a:gd name="T52" fmla="*/ 4905 w 7451"/>
                <a:gd name="T53" fmla="*/ 943 h 3368"/>
                <a:gd name="T54" fmla="*/ 4329 w 7451"/>
                <a:gd name="T55" fmla="*/ 496 h 3368"/>
                <a:gd name="T56" fmla="*/ 4075 w 7451"/>
                <a:gd name="T57" fmla="*/ 1423 h 3368"/>
                <a:gd name="T58" fmla="*/ 4444 w 7451"/>
                <a:gd name="T59" fmla="*/ 2881 h 3368"/>
                <a:gd name="T60" fmla="*/ 5081 w 7451"/>
                <a:gd name="T61" fmla="*/ 2380 h 3368"/>
                <a:gd name="T62" fmla="*/ 4444 w 7451"/>
                <a:gd name="T63" fmla="*/ 1813 h 3368"/>
                <a:gd name="T64" fmla="*/ 4070 w 7451"/>
                <a:gd name="T65" fmla="*/ 2881 h 3368"/>
                <a:gd name="T66" fmla="*/ 5105 w 7451"/>
                <a:gd name="T67" fmla="*/ 280 h 3368"/>
                <a:gd name="T68" fmla="*/ 5288 w 7451"/>
                <a:gd name="T69" fmla="*/ 1306 h 3368"/>
                <a:gd name="T70" fmla="*/ 5407 w 7451"/>
                <a:gd name="T71" fmla="*/ 1839 h 3368"/>
                <a:gd name="T72" fmla="*/ 5461 w 7451"/>
                <a:gd name="T73" fmla="*/ 2757 h 3368"/>
                <a:gd name="T74" fmla="*/ 4890 w 7451"/>
                <a:gd name="T75" fmla="*/ 3270 h 3368"/>
                <a:gd name="T76" fmla="*/ 3606 w 7451"/>
                <a:gd name="T77" fmla="*/ 3323 h 3368"/>
                <a:gd name="T78" fmla="*/ 4309 w 7451"/>
                <a:gd name="T79" fmla="*/ 52 h 3368"/>
                <a:gd name="T80" fmla="*/ 5752 w 7451"/>
                <a:gd name="T81" fmla="*/ 3323 h 3368"/>
                <a:gd name="T82" fmla="*/ 7451 w 7451"/>
                <a:gd name="T83" fmla="*/ 52 h 3368"/>
                <a:gd name="T84" fmla="*/ 6226 w 7451"/>
                <a:gd name="T85" fmla="*/ 489 h 3368"/>
                <a:gd name="T86" fmla="*/ 7451 w 7451"/>
                <a:gd name="T87" fmla="*/ 1466 h 3368"/>
                <a:gd name="T88" fmla="*/ 6226 w 7451"/>
                <a:gd name="T89" fmla="*/ 1891 h 3368"/>
                <a:gd name="T90" fmla="*/ 7451 w 7451"/>
                <a:gd name="T91" fmla="*/ 2871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51" h="3368">
                  <a:moveTo>
                    <a:pt x="2130" y="2801"/>
                  </a:moveTo>
                  <a:cubicBezTo>
                    <a:pt x="1965" y="2650"/>
                    <a:pt x="1786" y="2533"/>
                    <a:pt x="1596" y="2454"/>
                  </a:cubicBezTo>
                  <a:cubicBezTo>
                    <a:pt x="1405" y="2374"/>
                    <a:pt x="1212" y="2334"/>
                    <a:pt x="1015" y="2334"/>
                  </a:cubicBezTo>
                  <a:cubicBezTo>
                    <a:pt x="959" y="2334"/>
                    <a:pt x="905" y="2338"/>
                    <a:pt x="852" y="2347"/>
                  </a:cubicBezTo>
                  <a:cubicBezTo>
                    <a:pt x="799" y="2355"/>
                    <a:pt x="748" y="2367"/>
                    <a:pt x="697" y="2383"/>
                  </a:cubicBezTo>
                  <a:cubicBezTo>
                    <a:pt x="813" y="2549"/>
                    <a:pt x="955" y="2677"/>
                    <a:pt x="1124" y="2768"/>
                  </a:cubicBezTo>
                  <a:cubicBezTo>
                    <a:pt x="1293" y="2858"/>
                    <a:pt x="1475" y="2904"/>
                    <a:pt x="1670" y="2904"/>
                  </a:cubicBezTo>
                  <a:cubicBezTo>
                    <a:pt x="1742" y="2904"/>
                    <a:pt x="1815" y="2895"/>
                    <a:pt x="1891" y="2878"/>
                  </a:cubicBezTo>
                  <a:cubicBezTo>
                    <a:pt x="1966" y="2862"/>
                    <a:pt x="2046" y="2835"/>
                    <a:pt x="2130" y="2801"/>
                  </a:cubicBezTo>
                  <a:close/>
                  <a:moveTo>
                    <a:pt x="2486" y="2538"/>
                  </a:moveTo>
                  <a:cubicBezTo>
                    <a:pt x="2602" y="2405"/>
                    <a:pt x="2688" y="2271"/>
                    <a:pt x="2741" y="2131"/>
                  </a:cubicBezTo>
                  <a:cubicBezTo>
                    <a:pt x="2795" y="1993"/>
                    <a:pt x="2821" y="1835"/>
                    <a:pt x="2821" y="1659"/>
                  </a:cubicBezTo>
                  <a:cubicBezTo>
                    <a:pt x="2821" y="1510"/>
                    <a:pt x="2794" y="1366"/>
                    <a:pt x="2740" y="1229"/>
                  </a:cubicBezTo>
                  <a:cubicBezTo>
                    <a:pt x="2686" y="1092"/>
                    <a:pt x="2607" y="968"/>
                    <a:pt x="2503" y="856"/>
                  </a:cubicBezTo>
                  <a:cubicBezTo>
                    <a:pt x="2382" y="724"/>
                    <a:pt x="2251" y="627"/>
                    <a:pt x="2112" y="564"/>
                  </a:cubicBezTo>
                  <a:cubicBezTo>
                    <a:pt x="1972" y="502"/>
                    <a:pt x="1816" y="469"/>
                    <a:pt x="1644" y="469"/>
                  </a:cubicBezTo>
                  <a:cubicBezTo>
                    <a:pt x="1491" y="469"/>
                    <a:pt x="1346" y="498"/>
                    <a:pt x="1208" y="556"/>
                  </a:cubicBezTo>
                  <a:cubicBezTo>
                    <a:pt x="1071" y="615"/>
                    <a:pt x="949" y="698"/>
                    <a:pt x="842" y="807"/>
                  </a:cubicBezTo>
                  <a:cubicBezTo>
                    <a:pt x="726" y="926"/>
                    <a:pt x="638" y="1060"/>
                    <a:pt x="577" y="1212"/>
                  </a:cubicBezTo>
                  <a:cubicBezTo>
                    <a:pt x="515" y="1363"/>
                    <a:pt x="484" y="1523"/>
                    <a:pt x="484" y="1686"/>
                  </a:cubicBezTo>
                  <a:cubicBezTo>
                    <a:pt x="484" y="1737"/>
                    <a:pt x="489" y="1791"/>
                    <a:pt x="497" y="1848"/>
                  </a:cubicBezTo>
                  <a:cubicBezTo>
                    <a:pt x="504" y="1904"/>
                    <a:pt x="517" y="1962"/>
                    <a:pt x="533" y="2024"/>
                  </a:cubicBezTo>
                  <a:cubicBezTo>
                    <a:pt x="604" y="1989"/>
                    <a:pt x="683" y="1961"/>
                    <a:pt x="768" y="1944"/>
                  </a:cubicBezTo>
                  <a:cubicBezTo>
                    <a:pt x="855" y="1926"/>
                    <a:pt x="954" y="1919"/>
                    <a:pt x="1067" y="1919"/>
                  </a:cubicBezTo>
                  <a:cubicBezTo>
                    <a:pt x="1308" y="1919"/>
                    <a:pt x="1550" y="1972"/>
                    <a:pt x="1794" y="2078"/>
                  </a:cubicBezTo>
                  <a:cubicBezTo>
                    <a:pt x="2038" y="2186"/>
                    <a:pt x="2268" y="2338"/>
                    <a:pt x="2486" y="2538"/>
                  </a:cubicBezTo>
                  <a:close/>
                  <a:moveTo>
                    <a:pt x="2548" y="3102"/>
                  </a:moveTo>
                  <a:cubicBezTo>
                    <a:pt x="2413" y="3190"/>
                    <a:pt x="2271" y="3256"/>
                    <a:pt x="2120" y="3300"/>
                  </a:cubicBezTo>
                  <a:cubicBezTo>
                    <a:pt x="1970" y="3345"/>
                    <a:pt x="1813" y="3368"/>
                    <a:pt x="1648" y="3368"/>
                  </a:cubicBezTo>
                  <a:cubicBezTo>
                    <a:pt x="1459" y="3368"/>
                    <a:pt x="1277" y="3336"/>
                    <a:pt x="1103" y="3277"/>
                  </a:cubicBezTo>
                  <a:cubicBezTo>
                    <a:pt x="929" y="3214"/>
                    <a:pt x="770" y="3127"/>
                    <a:pt x="624" y="3011"/>
                  </a:cubicBezTo>
                  <a:cubicBezTo>
                    <a:pt x="423" y="2848"/>
                    <a:pt x="269" y="2651"/>
                    <a:pt x="162" y="2419"/>
                  </a:cubicBezTo>
                  <a:cubicBezTo>
                    <a:pt x="54" y="2188"/>
                    <a:pt x="0" y="1936"/>
                    <a:pt x="0" y="1664"/>
                  </a:cubicBezTo>
                  <a:cubicBezTo>
                    <a:pt x="0" y="1439"/>
                    <a:pt x="43" y="1224"/>
                    <a:pt x="130" y="1022"/>
                  </a:cubicBezTo>
                  <a:cubicBezTo>
                    <a:pt x="215" y="820"/>
                    <a:pt x="341" y="636"/>
                    <a:pt x="507" y="468"/>
                  </a:cubicBezTo>
                  <a:cubicBezTo>
                    <a:pt x="664" y="314"/>
                    <a:pt x="838" y="199"/>
                    <a:pt x="1030" y="119"/>
                  </a:cubicBezTo>
                  <a:cubicBezTo>
                    <a:pt x="1222" y="39"/>
                    <a:pt x="1428" y="0"/>
                    <a:pt x="1648" y="0"/>
                  </a:cubicBezTo>
                  <a:cubicBezTo>
                    <a:pt x="1875" y="0"/>
                    <a:pt x="2085" y="39"/>
                    <a:pt x="2278" y="119"/>
                  </a:cubicBezTo>
                  <a:cubicBezTo>
                    <a:pt x="2471" y="199"/>
                    <a:pt x="2648" y="316"/>
                    <a:pt x="2808" y="474"/>
                  </a:cubicBezTo>
                  <a:cubicBezTo>
                    <a:pt x="2974" y="637"/>
                    <a:pt x="3098" y="823"/>
                    <a:pt x="3183" y="1030"/>
                  </a:cubicBezTo>
                  <a:cubicBezTo>
                    <a:pt x="3266" y="1236"/>
                    <a:pt x="3308" y="1461"/>
                    <a:pt x="3308" y="1702"/>
                  </a:cubicBezTo>
                  <a:cubicBezTo>
                    <a:pt x="3308" y="1915"/>
                    <a:pt x="3274" y="2110"/>
                    <a:pt x="3207" y="2290"/>
                  </a:cubicBezTo>
                  <a:cubicBezTo>
                    <a:pt x="3141" y="2468"/>
                    <a:pt x="3040" y="2637"/>
                    <a:pt x="2904" y="2792"/>
                  </a:cubicBezTo>
                  <a:cubicBezTo>
                    <a:pt x="2961" y="2820"/>
                    <a:pt x="3021" y="2839"/>
                    <a:pt x="3081" y="2852"/>
                  </a:cubicBezTo>
                  <a:cubicBezTo>
                    <a:pt x="3142" y="2865"/>
                    <a:pt x="3207" y="2872"/>
                    <a:pt x="3277" y="2872"/>
                  </a:cubicBezTo>
                  <a:cubicBezTo>
                    <a:pt x="3337" y="2872"/>
                    <a:pt x="3337" y="2872"/>
                    <a:pt x="3337" y="2872"/>
                  </a:cubicBezTo>
                  <a:cubicBezTo>
                    <a:pt x="3337" y="3325"/>
                    <a:pt x="3337" y="3325"/>
                    <a:pt x="3337" y="3325"/>
                  </a:cubicBezTo>
                  <a:cubicBezTo>
                    <a:pt x="3295" y="3325"/>
                    <a:pt x="3295" y="3325"/>
                    <a:pt x="3295" y="3325"/>
                  </a:cubicBezTo>
                  <a:cubicBezTo>
                    <a:pt x="3175" y="3325"/>
                    <a:pt x="3052" y="3306"/>
                    <a:pt x="2928" y="3270"/>
                  </a:cubicBezTo>
                  <a:cubicBezTo>
                    <a:pt x="2803" y="3232"/>
                    <a:pt x="2677" y="3177"/>
                    <a:pt x="2548" y="3102"/>
                  </a:cubicBezTo>
                  <a:close/>
                  <a:moveTo>
                    <a:pt x="4075" y="1423"/>
                  </a:moveTo>
                  <a:cubicBezTo>
                    <a:pt x="4225" y="1423"/>
                    <a:pt x="4225" y="1423"/>
                    <a:pt x="4225" y="1423"/>
                  </a:cubicBezTo>
                  <a:cubicBezTo>
                    <a:pt x="4470" y="1423"/>
                    <a:pt x="4645" y="1385"/>
                    <a:pt x="4749" y="1312"/>
                  </a:cubicBezTo>
                  <a:cubicBezTo>
                    <a:pt x="4853" y="1236"/>
                    <a:pt x="4905" y="1115"/>
                    <a:pt x="4905" y="943"/>
                  </a:cubicBezTo>
                  <a:cubicBezTo>
                    <a:pt x="4905" y="792"/>
                    <a:pt x="4858" y="680"/>
                    <a:pt x="4763" y="606"/>
                  </a:cubicBezTo>
                  <a:cubicBezTo>
                    <a:pt x="4669" y="533"/>
                    <a:pt x="4524" y="496"/>
                    <a:pt x="4329" y="496"/>
                  </a:cubicBezTo>
                  <a:cubicBezTo>
                    <a:pt x="4075" y="496"/>
                    <a:pt x="4075" y="496"/>
                    <a:pt x="4075" y="496"/>
                  </a:cubicBezTo>
                  <a:cubicBezTo>
                    <a:pt x="4075" y="1423"/>
                    <a:pt x="4075" y="1423"/>
                    <a:pt x="4075" y="1423"/>
                  </a:cubicBezTo>
                  <a:close/>
                  <a:moveTo>
                    <a:pt x="4070" y="2881"/>
                  </a:moveTo>
                  <a:cubicBezTo>
                    <a:pt x="4444" y="2881"/>
                    <a:pt x="4444" y="2881"/>
                    <a:pt x="4444" y="2881"/>
                  </a:cubicBezTo>
                  <a:cubicBezTo>
                    <a:pt x="4662" y="2881"/>
                    <a:pt x="4823" y="2840"/>
                    <a:pt x="4926" y="2757"/>
                  </a:cubicBezTo>
                  <a:cubicBezTo>
                    <a:pt x="5029" y="2677"/>
                    <a:pt x="5081" y="2551"/>
                    <a:pt x="5081" y="2380"/>
                  </a:cubicBezTo>
                  <a:cubicBezTo>
                    <a:pt x="5081" y="2193"/>
                    <a:pt x="5027" y="2053"/>
                    <a:pt x="4919" y="1957"/>
                  </a:cubicBezTo>
                  <a:cubicBezTo>
                    <a:pt x="4812" y="1862"/>
                    <a:pt x="4654" y="1813"/>
                    <a:pt x="4444" y="1813"/>
                  </a:cubicBezTo>
                  <a:cubicBezTo>
                    <a:pt x="4070" y="1813"/>
                    <a:pt x="4070" y="1813"/>
                    <a:pt x="4070" y="1813"/>
                  </a:cubicBezTo>
                  <a:cubicBezTo>
                    <a:pt x="4070" y="2881"/>
                    <a:pt x="4070" y="2881"/>
                    <a:pt x="4070" y="2881"/>
                  </a:cubicBezTo>
                  <a:close/>
                  <a:moveTo>
                    <a:pt x="4309" y="52"/>
                  </a:moveTo>
                  <a:cubicBezTo>
                    <a:pt x="4658" y="52"/>
                    <a:pt x="4923" y="128"/>
                    <a:pt x="5105" y="280"/>
                  </a:cubicBezTo>
                  <a:cubicBezTo>
                    <a:pt x="5286" y="433"/>
                    <a:pt x="5377" y="657"/>
                    <a:pt x="5377" y="947"/>
                  </a:cubicBezTo>
                  <a:cubicBezTo>
                    <a:pt x="5377" y="1083"/>
                    <a:pt x="5348" y="1202"/>
                    <a:pt x="5288" y="1306"/>
                  </a:cubicBezTo>
                  <a:cubicBezTo>
                    <a:pt x="5228" y="1409"/>
                    <a:pt x="5142" y="1495"/>
                    <a:pt x="5027" y="1562"/>
                  </a:cubicBezTo>
                  <a:cubicBezTo>
                    <a:pt x="5188" y="1609"/>
                    <a:pt x="5315" y="1701"/>
                    <a:pt x="5407" y="1839"/>
                  </a:cubicBezTo>
                  <a:cubicBezTo>
                    <a:pt x="5500" y="1975"/>
                    <a:pt x="5547" y="2137"/>
                    <a:pt x="5547" y="2327"/>
                  </a:cubicBezTo>
                  <a:cubicBezTo>
                    <a:pt x="5547" y="2479"/>
                    <a:pt x="5518" y="2623"/>
                    <a:pt x="5461" y="2757"/>
                  </a:cubicBezTo>
                  <a:cubicBezTo>
                    <a:pt x="5404" y="2890"/>
                    <a:pt x="5326" y="3002"/>
                    <a:pt x="5225" y="3089"/>
                  </a:cubicBezTo>
                  <a:cubicBezTo>
                    <a:pt x="5126" y="3173"/>
                    <a:pt x="5015" y="3234"/>
                    <a:pt x="4890" y="3270"/>
                  </a:cubicBezTo>
                  <a:cubicBezTo>
                    <a:pt x="4764" y="3306"/>
                    <a:pt x="4588" y="3323"/>
                    <a:pt x="4361" y="3323"/>
                  </a:cubicBezTo>
                  <a:cubicBezTo>
                    <a:pt x="3606" y="3323"/>
                    <a:pt x="3606" y="3323"/>
                    <a:pt x="3606" y="3323"/>
                  </a:cubicBezTo>
                  <a:cubicBezTo>
                    <a:pt x="3606" y="52"/>
                    <a:pt x="3606" y="52"/>
                    <a:pt x="3606" y="52"/>
                  </a:cubicBezTo>
                  <a:cubicBezTo>
                    <a:pt x="4309" y="52"/>
                    <a:pt x="4309" y="52"/>
                    <a:pt x="4309" y="52"/>
                  </a:cubicBezTo>
                  <a:close/>
                  <a:moveTo>
                    <a:pt x="7451" y="3323"/>
                  </a:moveTo>
                  <a:cubicBezTo>
                    <a:pt x="5752" y="3323"/>
                    <a:pt x="5752" y="3323"/>
                    <a:pt x="5752" y="3323"/>
                  </a:cubicBezTo>
                  <a:cubicBezTo>
                    <a:pt x="5752" y="52"/>
                    <a:pt x="5752" y="52"/>
                    <a:pt x="5752" y="52"/>
                  </a:cubicBezTo>
                  <a:cubicBezTo>
                    <a:pt x="7451" y="52"/>
                    <a:pt x="7451" y="52"/>
                    <a:pt x="7451" y="52"/>
                  </a:cubicBezTo>
                  <a:cubicBezTo>
                    <a:pt x="7451" y="489"/>
                    <a:pt x="7451" y="489"/>
                    <a:pt x="7451" y="489"/>
                  </a:cubicBezTo>
                  <a:cubicBezTo>
                    <a:pt x="6226" y="489"/>
                    <a:pt x="6226" y="489"/>
                    <a:pt x="6226" y="489"/>
                  </a:cubicBezTo>
                  <a:cubicBezTo>
                    <a:pt x="6226" y="1466"/>
                    <a:pt x="6226" y="1466"/>
                    <a:pt x="6226" y="1466"/>
                  </a:cubicBezTo>
                  <a:cubicBezTo>
                    <a:pt x="7451" y="1466"/>
                    <a:pt x="7451" y="1466"/>
                    <a:pt x="7451" y="1466"/>
                  </a:cubicBezTo>
                  <a:cubicBezTo>
                    <a:pt x="7451" y="1891"/>
                    <a:pt x="7451" y="1891"/>
                    <a:pt x="7451" y="1891"/>
                  </a:cubicBezTo>
                  <a:cubicBezTo>
                    <a:pt x="6226" y="1891"/>
                    <a:pt x="6226" y="1891"/>
                    <a:pt x="6226" y="1891"/>
                  </a:cubicBezTo>
                  <a:cubicBezTo>
                    <a:pt x="6226" y="2871"/>
                    <a:pt x="6226" y="2871"/>
                    <a:pt x="6226" y="2871"/>
                  </a:cubicBezTo>
                  <a:cubicBezTo>
                    <a:pt x="7451" y="2871"/>
                    <a:pt x="7451" y="2871"/>
                    <a:pt x="7451" y="2871"/>
                  </a:cubicBezTo>
                  <a:cubicBezTo>
                    <a:pt x="7451" y="3323"/>
                    <a:pt x="7451" y="3323"/>
                    <a:pt x="7451" y="3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sp>
          <p:nvSpPr>
            <p:cNvPr id="14" name="Freeform 6">
              <a:extLst>
                <a:ext uri="{FF2B5EF4-FFF2-40B4-BE49-F238E27FC236}">
                  <a16:creationId xmlns:a16="http://schemas.microsoft.com/office/drawing/2014/main" id="{5300B8A5-B1B6-4CCA-9362-6513EB2FA401}"/>
                </a:ext>
              </a:extLst>
            </p:cNvPr>
            <p:cNvSpPr>
              <a:spLocks noEditPoints="1"/>
            </p:cNvSpPr>
            <p:nvPr userDrawn="1"/>
          </p:nvSpPr>
          <p:spPr bwMode="auto">
            <a:xfrm>
              <a:off x="-39" y="4615"/>
              <a:ext cx="2446" cy="2221"/>
            </a:xfrm>
            <a:custGeom>
              <a:avLst/>
              <a:gdLst>
                <a:gd name="T0" fmla="*/ 2807 w 3719"/>
                <a:gd name="T1" fmla="*/ 2505 h 3377"/>
                <a:gd name="T2" fmla="*/ 3057 w 3719"/>
                <a:gd name="T3" fmla="*/ 2401 h 3377"/>
                <a:gd name="T4" fmla="*/ 3161 w 3719"/>
                <a:gd name="T5" fmla="*/ 2149 h 3377"/>
                <a:gd name="T6" fmla="*/ 3111 w 3719"/>
                <a:gd name="T7" fmla="*/ 1968 h 3377"/>
                <a:gd name="T8" fmla="*/ 2381 w 3719"/>
                <a:gd name="T9" fmla="*/ 702 h 3377"/>
                <a:gd name="T10" fmla="*/ 2006 w 3719"/>
                <a:gd name="T11" fmla="*/ 117 h 3377"/>
                <a:gd name="T12" fmla="*/ 2771 w 3719"/>
                <a:gd name="T13" fmla="*/ 468 h 3377"/>
                <a:gd name="T14" fmla="*/ 3518 w 3719"/>
                <a:gd name="T15" fmla="*/ 1760 h 3377"/>
                <a:gd name="T16" fmla="*/ 3252 w 3719"/>
                <a:gd name="T17" fmla="*/ 2754 h 3377"/>
                <a:gd name="T18" fmla="*/ 2269 w 3719"/>
                <a:gd name="T19" fmla="*/ 2505 h 3377"/>
                <a:gd name="T20" fmla="*/ 2807 w 3719"/>
                <a:gd name="T21" fmla="*/ 2505 h 3377"/>
                <a:gd name="T22" fmla="*/ 2805 w 3719"/>
                <a:gd name="T23" fmla="*/ 1921 h 3377"/>
                <a:gd name="T24" fmla="*/ 1894 w 3719"/>
                <a:gd name="T25" fmla="*/ 1921 h 3377"/>
                <a:gd name="T26" fmla="*/ 1631 w 3719"/>
                <a:gd name="T27" fmla="*/ 2377 h 3377"/>
                <a:gd name="T28" fmla="*/ 2805 w 3719"/>
                <a:gd name="T29" fmla="*/ 2377 h 3377"/>
                <a:gd name="T30" fmla="*/ 3033 w 3719"/>
                <a:gd name="T31" fmla="*/ 2149 h 3377"/>
                <a:gd name="T32" fmla="*/ 2805 w 3719"/>
                <a:gd name="T33" fmla="*/ 1921 h 3377"/>
                <a:gd name="T34" fmla="*/ 1906 w 3719"/>
                <a:gd name="T35" fmla="*/ 710 h 3377"/>
                <a:gd name="T36" fmla="*/ 2175 w 3719"/>
                <a:gd name="T37" fmla="*/ 1176 h 3377"/>
                <a:gd name="T38" fmla="*/ 1899 w 3719"/>
                <a:gd name="T39" fmla="*/ 201 h 3377"/>
                <a:gd name="T40" fmla="*/ 906 w 3719"/>
                <a:gd name="T41" fmla="*/ 468 h 3377"/>
                <a:gd name="T42" fmla="*/ 159 w 3719"/>
                <a:gd name="T43" fmla="*/ 1760 h 3377"/>
                <a:gd name="T44" fmla="*/ 238 w 3719"/>
                <a:gd name="T45" fmla="*/ 2599 h 3377"/>
                <a:gd name="T46" fmla="*/ 558 w 3719"/>
                <a:gd name="T47" fmla="*/ 1981 h 3377"/>
                <a:gd name="T48" fmla="*/ 1288 w 3719"/>
                <a:gd name="T49" fmla="*/ 715 h 3377"/>
                <a:gd name="T50" fmla="*/ 1421 w 3719"/>
                <a:gd name="T51" fmla="*/ 582 h 3377"/>
                <a:gd name="T52" fmla="*/ 1691 w 3719"/>
                <a:gd name="T53" fmla="*/ 546 h 3377"/>
                <a:gd name="T54" fmla="*/ 1906 w 3719"/>
                <a:gd name="T55" fmla="*/ 710 h 3377"/>
                <a:gd name="T56" fmla="*/ 1402 w 3719"/>
                <a:gd name="T57" fmla="*/ 1004 h 3377"/>
                <a:gd name="T58" fmla="*/ 1857 w 3719"/>
                <a:gd name="T59" fmla="*/ 1793 h 3377"/>
                <a:gd name="T60" fmla="*/ 2383 w 3719"/>
                <a:gd name="T61" fmla="*/ 1793 h 3377"/>
                <a:gd name="T62" fmla="*/ 1796 w 3719"/>
                <a:gd name="T63" fmla="*/ 777 h 3377"/>
                <a:gd name="T64" fmla="*/ 1485 w 3719"/>
                <a:gd name="T65" fmla="*/ 694 h 3377"/>
                <a:gd name="T66" fmla="*/ 1402 w 3719"/>
                <a:gd name="T67" fmla="*/ 1004 h 3377"/>
                <a:gd name="T68" fmla="*/ 802 w 3719"/>
                <a:gd name="T69" fmla="*/ 2388 h 3377"/>
                <a:gd name="T70" fmla="*/ 1071 w 3719"/>
                <a:gd name="T71" fmla="*/ 1922 h 3377"/>
                <a:gd name="T72" fmla="*/ 364 w 3719"/>
                <a:gd name="T73" fmla="*/ 2649 h 3377"/>
                <a:gd name="T74" fmla="*/ 1092 w 3719"/>
                <a:gd name="T75" fmla="*/ 3377 h 3377"/>
                <a:gd name="T76" fmla="*/ 2586 w 3719"/>
                <a:gd name="T77" fmla="*/ 3377 h 3377"/>
                <a:gd name="T78" fmla="*/ 3272 w 3719"/>
                <a:gd name="T79" fmla="*/ 2889 h 3377"/>
                <a:gd name="T80" fmla="*/ 2576 w 3719"/>
                <a:gd name="T81" fmla="*/ 2920 h 3377"/>
                <a:gd name="T82" fmla="*/ 1116 w 3719"/>
                <a:gd name="T83" fmla="*/ 2920 h 3377"/>
                <a:gd name="T84" fmla="*/ 934 w 3719"/>
                <a:gd name="T85" fmla="*/ 2872 h 3377"/>
                <a:gd name="T86" fmla="*/ 768 w 3719"/>
                <a:gd name="T87" fmla="*/ 2657 h 3377"/>
                <a:gd name="T88" fmla="*/ 802 w 3719"/>
                <a:gd name="T89" fmla="*/ 2388 h 3377"/>
                <a:gd name="T90" fmla="*/ 1309 w 3719"/>
                <a:gd name="T91" fmla="*/ 2679 h 3377"/>
                <a:gd name="T92" fmla="*/ 1765 w 3719"/>
                <a:gd name="T93" fmla="*/ 1890 h 3377"/>
                <a:gd name="T94" fmla="*/ 1501 w 3719"/>
                <a:gd name="T95" fmla="*/ 1434 h 3377"/>
                <a:gd name="T96" fmla="*/ 914 w 3719"/>
                <a:gd name="T97" fmla="*/ 2450 h 3377"/>
                <a:gd name="T98" fmla="*/ 998 w 3719"/>
                <a:gd name="T99" fmla="*/ 2762 h 3377"/>
                <a:gd name="T100" fmla="*/ 1309 w 3719"/>
                <a:gd name="T101" fmla="*/ 2679 h 3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9" h="3377">
                  <a:moveTo>
                    <a:pt x="2807" y="2505"/>
                  </a:moveTo>
                  <a:cubicBezTo>
                    <a:pt x="2904" y="2504"/>
                    <a:pt x="2993" y="2465"/>
                    <a:pt x="3057" y="2401"/>
                  </a:cubicBezTo>
                  <a:cubicBezTo>
                    <a:pt x="3121" y="2336"/>
                    <a:pt x="3161" y="2248"/>
                    <a:pt x="3161" y="2149"/>
                  </a:cubicBezTo>
                  <a:cubicBezTo>
                    <a:pt x="3161" y="2082"/>
                    <a:pt x="3143" y="2020"/>
                    <a:pt x="3111" y="1968"/>
                  </a:cubicBezTo>
                  <a:cubicBezTo>
                    <a:pt x="2381" y="702"/>
                    <a:pt x="2381" y="702"/>
                    <a:pt x="2381" y="702"/>
                  </a:cubicBezTo>
                  <a:cubicBezTo>
                    <a:pt x="2346" y="469"/>
                    <a:pt x="2215" y="253"/>
                    <a:pt x="2006" y="117"/>
                  </a:cubicBezTo>
                  <a:cubicBezTo>
                    <a:pt x="2301" y="61"/>
                    <a:pt x="2613" y="192"/>
                    <a:pt x="2771" y="468"/>
                  </a:cubicBezTo>
                  <a:cubicBezTo>
                    <a:pt x="3518" y="1760"/>
                    <a:pt x="3518" y="1760"/>
                    <a:pt x="3518" y="1760"/>
                  </a:cubicBezTo>
                  <a:cubicBezTo>
                    <a:pt x="3719" y="2109"/>
                    <a:pt x="3600" y="2553"/>
                    <a:pt x="3252" y="2754"/>
                  </a:cubicBezTo>
                  <a:cubicBezTo>
                    <a:pt x="2910" y="2952"/>
                    <a:pt x="2474" y="2840"/>
                    <a:pt x="2269" y="2505"/>
                  </a:cubicBezTo>
                  <a:cubicBezTo>
                    <a:pt x="2807" y="2505"/>
                    <a:pt x="2807" y="2505"/>
                    <a:pt x="2807" y="2505"/>
                  </a:cubicBezTo>
                  <a:close/>
                  <a:moveTo>
                    <a:pt x="2805" y="1921"/>
                  </a:moveTo>
                  <a:cubicBezTo>
                    <a:pt x="1894" y="1921"/>
                    <a:pt x="1894" y="1921"/>
                    <a:pt x="1894" y="1921"/>
                  </a:cubicBezTo>
                  <a:cubicBezTo>
                    <a:pt x="1631" y="2377"/>
                    <a:pt x="1631" y="2377"/>
                    <a:pt x="1631" y="2377"/>
                  </a:cubicBezTo>
                  <a:cubicBezTo>
                    <a:pt x="2805" y="2377"/>
                    <a:pt x="2805" y="2377"/>
                    <a:pt x="2805" y="2377"/>
                  </a:cubicBezTo>
                  <a:cubicBezTo>
                    <a:pt x="2931" y="2377"/>
                    <a:pt x="3033" y="2275"/>
                    <a:pt x="3033" y="2149"/>
                  </a:cubicBezTo>
                  <a:cubicBezTo>
                    <a:pt x="3033" y="2024"/>
                    <a:pt x="2931" y="1921"/>
                    <a:pt x="2805" y="1921"/>
                  </a:cubicBezTo>
                  <a:close/>
                  <a:moveTo>
                    <a:pt x="1906" y="710"/>
                  </a:moveTo>
                  <a:cubicBezTo>
                    <a:pt x="2175" y="1176"/>
                    <a:pt x="2175" y="1176"/>
                    <a:pt x="2175" y="1176"/>
                  </a:cubicBezTo>
                  <a:cubicBezTo>
                    <a:pt x="2362" y="831"/>
                    <a:pt x="2241" y="399"/>
                    <a:pt x="1899" y="201"/>
                  </a:cubicBezTo>
                  <a:cubicBezTo>
                    <a:pt x="1551" y="0"/>
                    <a:pt x="1107" y="119"/>
                    <a:pt x="906" y="468"/>
                  </a:cubicBezTo>
                  <a:cubicBezTo>
                    <a:pt x="159" y="1760"/>
                    <a:pt x="159" y="1760"/>
                    <a:pt x="159" y="1760"/>
                  </a:cubicBezTo>
                  <a:cubicBezTo>
                    <a:pt x="0" y="2036"/>
                    <a:pt x="41" y="2370"/>
                    <a:pt x="238" y="2599"/>
                  </a:cubicBezTo>
                  <a:cubicBezTo>
                    <a:pt x="252" y="2349"/>
                    <a:pt x="374" y="2128"/>
                    <a:pt x="558" y="1981"/>
                  </a:cubicBezTo>
                  <a:cubicBezTo>
                    <a:pt x="1288" y="715"/>
                    <a:pt x="1288" y="715"/>
                    <a:pt x="1288" y="715"/>
                  </a:cubicBezTo>
                  <a:cubicBezTo>
                    <a:pt x="1318" y="662"/>
                    <a:pt x="1364" y="616"/>
                    <a:pt x="1421" y="582"/>
                  </a:cubicBezTo>
                  <a:cubicBezTo>
                    <a:pt x="1506" y="532"/>
                    <a:pt x="1603" y="523"/>
                    <a:pt x="1691" y="546"/>
                  </a:cubicBezTo>
                  <a:cubicBezTo>
                    <a:pt x="1779" y="569"/>
                    <a:pt x="1857" y="626"/>
                    <a:pt x="1906" y="710"/>
                  </a:cubicBezTo>
                  <a:close/>
                  <a:moveTo>
                    <a:pt x="1402" y="1004"/>
                  </a:moveTo>
                  <a:cubicBezTo>
                    <a:pt x="1857" y="1793"/>
                    <a:pt x="1857" y="1793"/>
                    <a:pt x="1857" y="1793"/>
                  </a:cubicBezTo>
                  <a:cubicBezTo>
                    <a:pt x="2383" y="1793"/>
                    <a:pt x="2383" y="1793"/>
                    <a:pt x="2383" y="1793"/>
                  </a:cubicBezTo>
                  <a:cubicBezTo>
                    <a:pt x="1796" y="777"/>
                    <a:pt x="1796" y="777"/>
                    <a:pt x="1796" y="777"/>
                  </a:cubicBezTo>
                  <a:cubicBezTo>
                    <a:pt x="1733" y="667"/>
                    <a:pt x="1594" y="631"/>
                    <a:pt x="1485" y="694"/>
                  </a:cubicBezTo>
                  <a:cubicBezTo>
                    <a:pt x="1376" y="756"/>
                    <a:pt x="1339" y="895"/>
                    <a:pt x="1402" y="1004"/>
                  </a:cubicBezTo>
                  <a:close/>
                  <a:moveTo>
                    <a:pt x="802" y="2388"/>
                  </a:moveTo>
                  <a:cubicBezTo>
                    <a:pt x="1071" y="1922"/>
                    <a:pt x="1071" y="1922"/>
                    <a:pt x="1071" y="1922"/>
                  </a:cubicBezTo>
                  <a:cubicBezTo>
                    <a:pt x="679" y="1933"/>
                    <a:pt x="364" y="2254"/>
                    <a:pt x="364" y="2649"/>
                  </a:cubicBezTo>
                  <a:cubicBezTo>
                    <a:pt x="364" y="3051"/>
                    <a:pt x="690" y="3377"/>
                    <a:pt x="1092" y="3377"/>
                  </a:cubicBezTo>
                  <a:cubicBezTo>
                    <a:pt x="2586" y="3377"/>
                    <a:pt x="2586" y="3377"/>
                    <a:pt x="2586" y="3377"/>
                  </a:cubicBezTo>
                  <a:cubicBezTo>
                    <a:pt x="2903" y="3377"/>
                    <a:pt x="3173" y="3173"/>
                    <a:pt x="3272" y="2889"/>
                  </a:cubicBezTo>
                  <a:cubicBezTo>
                    <a:pt x="3048" y="3001"/>
                    <a:pt x="2796" y="3006"/>
                    <a:pt x="2576" y="2920"/>
                  </a:cubicBezTo>
                  <a:cubicBezTo>
                    <a:pt x="1116" y="2920"/>
                    <a:pt x="1116" y="2920"/>
                    <a:pt x="1116" y="2920"/>
                  </a:cubicBezTo>
                  <a:cubicBezTo>
                    <a:pt x="1054" y="2921"/>
                    <a:pt x="991" y="2905"/>
                    <a:pt x="934" y="2872"/>
                  </a:cubicBezTo>
                  <a:cubicBezTo>
                    <a:pt x="848" y="2823"/>
                    <a:pt x="791" y="2744"/>
                    <a:pt x="768" y="2657"/>
                  </a:cubicBezTo>
                  <a:cubicBezTo>
                    <a:pt x="744" y="2568"/>
                    <a:pt x="754" y="2473"/>
                    <a:pt x="802" y="2388"/>
                  </a:cubicBezTo>
                  <a:close/>
                  <a:moveTo>
                    <a:pt x="1309" y="2679"/>
                  </a:moveTo>
                  <a:cubicBezTo>
                    <a:pt x="1765" y="1890"/>
                    <a:pt x="1765" y="1890"/>
                    <a:pt x="1765" y="1890"/>
                  </a:cubicBezTo>
                  <a:cubicBezTo>
                    <a:pt x="1501" y="1434"/>
                    <a:pt x="1501" y="1434"/>
                    <a:pt x="1501" y="1434"/>
                  </a:cubicBezTo>
                  <a:cubicBezTo>
                    <a:pt x="914" y="2450"/>
                    <a:pt x="914" y="2450"/>
                    <a:pt x="914" y="2450"/>
                  </a:cubicBezTo>
                  <a:cubicBezTo>
                    <a:pt x="851" y="2560"/>
                    <a:pt x="889" y="2699"/>
                    <a:pt x="998" y="2762"/>
                  </a:cubicBezTo>
                  <a:cubicBezTo>
                    <a:pt x="1107" y="2825"/>
                    <a:pt x="1246" y="2786"/>
                    <a:pt x="1309" y="267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grpSp>
    </p:spTree>
    <p:extLst>
      <p:ext uri="{BB962C8B-B14F-4D97-AF65-F5344CB8AC3E}">
        <p14:creationId xmlns:p14="http://schemas.microsoft.com/office/powerpoint/2010/main" val="361846808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Title (A1)">
    <p:spTree>
      <p:nvGrpSpPr>
        <p:cNvPr id="1" name=""/>
        <p:cNvGrpSpPr/>
        <p:nvPr/>
      </p:nvGrpSpPr>
      <p:grpSpPr>
        <a:xfrm>
          <a:off x="0" y="0"/>
          <a:ext cx="0" cy="0"/>
          <a:chOff x="0" y="0"/>
          <a:chExt cx="0" cy="0"/>
        </a:xfrm>
      </p:grpSpPr>
      <p:pic>
        <p:nvPicPr>
          <p:cNvPr id="15" name="Picture 14" descr="A helicopter flying over a field of yellow flowers&#10;&#10;Description automatically generated with medium confidence">
            <a:extLst>
              <a:ext uri="{FF2B5EF4-FFF2-40B4-BE49-F238E27FC236}">
                <a16:creationId xmlns:a16="http://schemas.microsoft.com/office/drawing/2014/main" id="{3BDAEC0D-4755-4621-92C4-FED26546B0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4B36E97D-0C3D-4668-BE17-A7A13C5CC284}"/>
              </a:ext>
            </a:extLst>
          </p:cNvPr>
          <p:cNvSpPr>
            <a:spLocks/>
          </p:cNvSpPr>
          <p:nvPr userDrawn="1"/>
        </p:nvSpPr>
        <p:spPr>
          <a:xfrm>
            <a:off x="657288" y="1089000"/>
            <a:ext cx="3673350" cy="46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24" name="Title 16">
            <a:extLst>
              <a:ext uri="{FF2B5EF4-FFF2-40B4-BE49-F238E27FC236}">
                <a16:creationId xmlns:a16="http://schemas.microsoft.com/office/drawing/2014/main" id="{C69D6F97-8122-40DD-BF69-A01268A08142}"/>
              </a:ext>
            </a:extLst>
          </p:cNvPr>
          <p:cNvSpPr>
            <a:spLocks noGrp="1"/>
          </p:cNvSpPr>
          <p:nvPr>
            <p:ph type="title" hasCustomPrompt="1"/>
          </p:nvPr>
        </p:nvSpPr>
        <p:spPr>
          <a:xfrm>
            <a:off x="972910" y="2117534"/>
            <a:ext cx="3027590" cy="1666610"/>
          </a:xfrm>
        </p:spPr>
        <p:txBody>
          <a:bodyPr anchor="b"/>
          <a:lstStyle>
            <a:lvl1pPr>
              <a:lnSpc>
                <a:spcPct val="95000"/>
              </a:lnSpc>
              <a:defRPr sz="3800" spc="0" baseline="0">
                <a:solidFill>
                  <a:schemeClr val="tx2"/>
                </a:solidFill>
              </a:defRPr>
            </a:lvl1pPr>
          </a:lstStyle>
          <a:p>
            <a:r>
              <a:rPr lang="en-US"/>
              <a:t>Presentation heading goes here.</a:t>
            </a:r>
            <a:endParaRPr lang="en-AU"/>
          </a:p>
        </p:txBody>
      </p:sp>
      <p:sp>
        <p:nvSpPr>
          <p:cNvPr id="25" name="Text Placeholder 20">
            <a:extLst>
              <a:ext uri="{FF2B5EF4-FFF2-40B4-BE49-F238E27FC236}">
                <a16:creationId xmlns:a16="http://schemas.microsoft.com/office/drawing/2014/main" id="{B9C8A5D7-D435-416B-9AB0-79DF2E499674}"/>
              </a:ext>
            </a:extLst>
          </p:cNvPr>
          <p:cNvSpPr>
            <a:spLocks noGrp="1"/>
          </p:cNvSpPr>
          <p:nvPr>
            <p:ph type="body" sz="quarter" idx="14" hasCustomPrompt="1"/>
          </p:nvPr>
        </p:nvSpPr>
        <p:spPr>
          <a:xfrm>
            <a:off x="972910" y="3977715"/>
            <a:ext cx="3027590" cy="564257"/>
          </a:xfrm>
        </p:spPr>
        <p:txBody>
          <a:bodyPr>
            <a:spAutoFit/>
          </a:bodyPr>
          <a:lstStyle>
            <a:lvl1pPr>
              <a:defRPr sz="1750" spc="0" baseline="0">
                <a:solidFill>
                  <a:schemeClr val="tx2"/>
                </a:solidFill>
                <a:latin typeface="Arial" panose="020B0604020202020204" pitchFamily="34" charset="0"/>
                <a:cs typeface="Arial" panose="020B0604020202020204" pitchFamily="34" charset="0"/>
              </a:defRPr>
            </a:lvl1pPr>
          </a:lstStyle>
          <a:p>
            <a:pPr lvl="0"/>
            <a:r>
              <a:rPr lang="en-AU" err="1"/>
              <a:t>Ultrices</a:t>
            </a:r>
            <a:r>
              <a:rPr lang="en-AU"/>
              <a:t> et </a:t>
            </a:r>
            <a:r>
              <a:rPr lang="en-AU" err="1"/>
              <a:t>luctus</a:t>
            </a:r>
            <a:r>
              <a:rPr lang="en-AU"/>
              <a:t> </a:t>
            </a:r>
            <a:r>
              <a:rPr lang="en-AU" err="1"/>
              <a:t>felis</a:t>
            </a:r>
            <a:r>
              <a:rPr lang="en-AU"/>
              <a:t> integer </a:t>
            </a:r>
            <a:r>
              <a:rPr lang="en-AU" err="1"/>
              <a:t>nam</a:t>
            </a:r>
            <a:r>
              <a:rPr lang="en-AU"/>
              <a:t> </a:t>
            </a:r>
            <a:r>
              <a:rPr lang="en-AU" err="1"/>
              <a:t>eu</a:t>
            </a:r>
            <a:r>
              <a:rPr lang="en-AU"/>
              <a:t> tempus sed ligula.</a:t>
            </a:r>
          </a:p>
        </p:txBody>
      </p:sp>
      <p:sp>
        <p:nvSpPr>
          <p:cNvPr id="26" name="Text Placeholder 20">
            <a:extLst>
              <a:ext uri="{FF2B5EF4-FFF2-40B4-BE49-F238E27FC236}">
                <a16:creationId xmlns:a16="http://schemas.microsoft.com/office/drawing/2014/main" id="{EF37BF2D-F73C-4E6C-B832-963F5BAE59DC}"/>
              </a:ext>
            </a:extLst>
          </p:cNvPr>
          <p:cNvSpPr>
            <a:spLocks noGrp="1"/>
          </p:cNvSpPr>
          <p:nvPr>
            <p:ph type="body" sz="quarter" idx="16" hasCustomPrompt="1"/>
          </p:nvPr>
        </p:nvSpPr>
        <p:spPr>
          <a:xfrm>
            <a:off x="972910" y="5026786"/>
            <a:ext cx="3027590" cy="646331"/>
          </a:xfrm>
        </p:spPr>
        <p:txBody>
          <a:bodyPr>
            <a:spAutoFit/>
          </a:bodyPr>
          <a:lstStyle>
            <a:lvl1pPr>
              <a:lnSpc>
                <a:spcPct val="100000"/>
              </a:lnSpc>
              <a:spcBef>
                <a:spcPts val="0"/>
              </a:spcBef>
              <a:defRPr sz="1400" spc="0" baseline="0">
                <a:solidFill>
                  <a:schemeClr val="tx2"/>
                </a:solidFill>
                <a:latin typeface="Arial" panose="020B0604020202020204" pitchFamily="34" charset="0"/>
                <a:cs typeface="Arial" panose="020B0604020202020204" pitchFamily="34" charset="0"/>
              </a:defRPr>
            </a:lvl1pPr>
          </a:lstStyle>
          <a:p>
            <a:pPr lvl="0"/>
            <a:r>
              <a:rPr lang="en-AU"/>
              <a:t>Date</a:t>
            </a:r>
          </a:p>
          <a:p>
            <a:pPr lvl="0"/>
            <a:r>
              <a:rPr lang="en-AU"/>
              <a:t>Presenter Name</a:t>
            </a:r>
          </a:p>
          <a:p>
            <a:pPr lvl="0"/>
            <a:r>
              <a:rPr lang="en-AU"/>
              <a:t>presentername@qbe.com</a:t>
            </a:r>
          </a:p>
        </p:txBody>
      </p:sp>
      <p:cxnSp>
        <p:nvCxnSpPr>
          <p:cNvPr id="31" name="Straight Connector 30">
            <a:extLst>
              <a:ext uri="{FF2B5EF4-FFF2-40B4-BE49-F238E27FC236}">
                <a16:creationId xmlns:a16="http://schemas.microsoft.com/office/drawing/2014/main" id="{91F488F7-EF42-4E8E-B5E7-C1D168CA0DAC}"/>
              </a:ext>
            </a:extLst>
          </p:cNvPr>
          <p:cNvCxnSpPr>
            <a:cxnSpLocks/>
          </p:cNvCxnSpPr>
          <p:nvPr userDrawn="1"/>
        </p:nvCxnSpPr>
        <p:spPr>
          <a:xfrm>
            <a:off x="991960" y="4748601"/>
            <a:ext cx="522000" cy="0"/>
          </a:xfrm>
          <a:prstGeom prst="line">
            <a:avLst/>
          </a:prstGeom>
          <a:noFill/>
          <a:ln w="25400">
            <a:solidFill>
              <a:schemeClr val="bg1"/>
            </a:solidFill>
            <a:miter lim="800000"/>
          </a:ln>
        </p:spPr>
      </p:cxnSp>
      <p:sp>
        <p:nvSpPr>
          <p:cNvPr id="39" name="Rectangle 38">
            <a:extLst>
              <a:ext uri="{FF2B5EF4-FFF2-40B4-BE49-F238E27FC236}">
                <a16:creationId xmlns:a16="http://schemas.microsoft.com/office/drawing/2014/main" id="{BA3C7410-4EDC-4193-94EC-E28FE9FCB862}"/>
              </a:ext>
            </a:extLst>
          </p:cNvPr>
          <p:cNvSpPr>
            <a:spLocks/>
          </p:cNvSpPr>
          <p:nvPr userDrawn="1"/>
        </p:nvSpPr>
        <p:spPr>
          <a:xfrm>
            <a:off x="655938" y="1089000"/>
            <a:ext cx="3673349"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grpSp>
        <p:nvGrpSpPr>
          <p:cNvPr id="12" name="Group 4">
            <a:extLst>
              <a:ext uri="{FF2B5EF4-FFF2-40B4-BE49-F238E27FC236}">
                <a16:creationId xmlns:a16="http://schemas.microsoft.com/office/drawing/2014/main" id="{44935019-0769-4EA7-9622-F115DF86BB55}"/>
              </a:ext>
            </a:extLst>
          </p:cNvPr>
          <p:cNvGrpSpPr>
            <a:grpSpLocks noChangeAspect="1"/>
          </p:cNvGrpSpPr>
          <p:nvPr userDrawn="1"/>
        </p:nvGrpSpPr>
        <p:grpSpPr bwMode="auto">
          <a:xfrm>
            <a:off x="956807" y="1526307"/>
            <a:ext cx="953212" cy="278185"/>
            <a:chOff x="-39" y="4615"/>
            <a:chExt cx="7720" cy="2253"/>
          </a:xfrm>
        </p:grpSpPr>
        <p:sp>
          <p:nvSpPr>
            <p:cNvPr id="13" name="Freeform 5">
              <a:extLst>
                <a:ext uri="{FF2B5EF4-FFF2-40B4-BE49-F238E27FC236}">
                  <a16:creationId xmlns:a16="http://schemas.microsoft.com/office/drawing/2014/main" id="{77B122D7-B01C-4BBD-BC68-50DBE17800C7}"/>
                </a:ext>
              </a:extLst>
            </p:cNvPr>
            <p:cNvSpPr>
              <a:spLocks noEditPoints="1"/>
            </p:cNvSpPr>
            <p:nvPr userDrawn="1"/>
          </p:nvSpPr>
          <p:spPr bwMode="auto">
            <a:xfrm>
              <a:off x="2780" y="4652"/>
              <a:ext cx="4901" cy="2216"/>
            </a:xfrm>
            <a:custGeom>
              <a:avLst/>
              <a:gdLst>
                <a:gd name="T0" fmla="*/ 1596 w 7451"/>
                <a:gd name="T1" fmla="*/ 2454 h 3368"/>
                <a:gd name="T2" fmla="*/ 852 w 7451"/>
                <a:gd name="T3" fmla="*/ 2347 h 3368"/>
                <a:gd name="T4" fmla="*/ 1124 w 7451"/>
                <a:gd name="T5" fmla="*/ 2768 h 3368"/>
                <a:gd name="T6" fmla="*/ 1891 w 7451"/>
                <a:gd name="T7" fmla="*/ 2878 h 3368"/>
                <a:gd name="T8" fmla="*/ 2486 w 7451"/>
                <a:gd name="T9" fmla="*/ 2538 h 3368"/>
                <a:gd name="T10" fmla="*/ 2821 w 7451"/>
                <a:gd name="T11" fmla="*/ 1659 h 3368"/>
                <a:gd name="T12" fmla="*/ 2503 w 7451"/>
                <a:gd name="T13" fmla="*/ 856 h 3368"/>
                <a:gd name="T14" fmla="*/ 1644 w 7451"/>
                <a:gd name="T15" fmla="*/ 469 h 3368"/>
                <a:gd name="T16" fmla="*/ 842 w 7451"/>
                <a:gd name="T17" fmla="*/ 807 h 3368"/>
                <a:gd name="T18" fmla="*/ 484 w 7451"/>
                <a:gd name="T19" fmla="*/ 1686 h 3368"/>
                <a:gd name="T20" fmla="*/ 533 w 7451"/>
                <a:gd name="T21" fmla="*/ 2024 h 3368"/>
                <a:gd name="T22" fmla="*/ 1067 w 7451"/>
                <a:gd name="T23" fmla="*/ 1919 h 3368"/>
                <a:gd name="T24" fmla="*/ 2486 w 7451"/>
                <a:gd name="T25" fmla="*/ 2538 h 3368"/>
                <a:gd name="T26" fmla="*/ 2120 w 7451"/>
                <a:gd name="T27" fmla="*/ 3300 h 3368"/>
                <a:gd name="T28" fmla="*/ 1103 w 7451"/>
                <a:gd name="T29" fmla="*/ 3277 h 3368"/>
                <a:gd name="T30" fmla="*/ 162 w 7451"/>
                <a:gd name="T31" fmla="*/ 2419 h 3368"/>
                <a:gd name="T32" fmla="*/ 130 w 7451"/>
                <a:gd name="T33" fmla="*/ 1022 h 3368"/>
                <a:gd name="T34" fmla="*/ 1030 w 7451"/>
                <a:gd name="T35" fmla="*/ 119 h 3368"/>
                <a:gd name="T36" fmla="*/ 2278 w 7451"/>
                <a:gd name="T37" fmla="*/ 119 h 3368"/>
                <a:gd name="T38" fmla="*/ 3183 w 7451"/>
                <a:gd name="T39" fmla="*/ 1030 h 3368"/>
                <a:gd name="T40" fmla="*/ 3207 w 7451"/>
                <a:gd name="T41" fmla="*/ 2290 h 3368"/>
                <a:gd name="T42" fmla="*/ 3081 w 7451"/>
                <a:gd name="T43" fmla="*/ 2852 h 3368"/>
                <a:gd name="T44" fmla="*/ 3337 w 7451"/>
                <a:gd name="T45" fmla="*/ 2872 h 3368"/>
                <a:gd name="T46" fmla="*/ 3295 w 7451"/>
                <a:gd name="T47" fmla="*/ 3325 h 3368"/>
                <a:gd name="T48" fmla="*/ 2548 w 7451"/>
                <a:gd name="T49" fmla="*/ 3102 h 3368"/>
                <a:gd name="T50" fmla="*/ 4225 w 7451"/>
                <a:gd name="T51" fmla="*/ 1423 h 3368"/>
                <a:gd name="T52" fmla="*/ 4905 w 7451"/>
                <a:gd name="T53" fmla="*/ 943 h 3368"/>
                <a:gd name="T54" fmla="*/ 4329 w 7451"/>
                <a:gd name="T55" fmla="*/ 496 h 3368"/>
                <a:gd name="T56" fmla="*/ 4075 w 7451"/>
                <a:gd name="T57" fmla="*/ 1423 h 3368"/>
                <a:gd name="T58" fmla="*/ 4444 w 7451"/>
                <a:gd name="T59" fmla="*/ 2881 h 3368"/>
                <a:gd name="T60" fmla="*/ 5081 w 7451"/>
                <a:gd name="T61" fmla="*/ 2380 h 3368"/>
                <a:gd name="T62" fmla="*/ 4444 w 7451"/>
                <a:gd name="T63" fmla="*/ 1813 h 3368"/>
                <a:gd name="T64" fmla="*/ 4070 w 7451"/>
                <a:gd name="T65" fmla="*/ 2881 h 3368"/>
                <a:gd name="T66" fmla="*/ 5105 w 7451"/>
                <a:gd name="T67" fmla="*/ 280 h 3368"/>
                <a:gd name="T68" fmla="*/ 5288 w 7451"/>
                <a:gd name="T69" fmla="*/ 1306 h 3368"/>
                <a:gd name="T70" fmla="*/ 5407 w 7451"/>
                <a:gd name="T71" fmla="*/ 1839 h 3368"/>
                <a:gd name="T72" fmla="*/ 5461 w 7451"/>
                <a:gd name="T73" fmla="*/ 2757 h 3368"/>
                <a:gd name="T74" fmla="*/ 4890 w 7451"/>
                <a:gd name="T75" fmla="*/ 3270 h 3368"/>
                <a:gd name="T76" fmla="*/ 3606 w 7451"/>
                <a:gd name="T77" fmla="*/ 3323 h 3368"/>
                <a:gd name="T78" fmla="*/ 4309 w 7451"/>
                <a:gd name="T79" fmla="*/ 52 h 3368"/>
                <a:gd name="T80" fmla="*/ 5752 w 7451"/>
                <a:gd name="T81" fmla="*/ 3323 h 3368"/>
                <a:gd name="T82" fmla="*/ 7451 w 7451"/>
                <a:gd name="T83" fmla="*/ 52 h 3368"/>
                <a:gd name="T84" fmla="*/ 6226 w 7451"/>
                <a:gd name="T85" fmla="*/ 489 h 3368"/>
                <a:gd name="T86" fmla="*/ 7451 w 7451"/>
                <a:gd name="T87" fmla="*/ 1466 h 3368"/>
                <a:gd name="T88" fmla="*/ 6226 w 7451"/>
                <a:gd name="T89" fmla="*/ 1891 h 3368"/>
                <a:gd name="T90" fmla="*/ 7451 w 7451"/>
                <a:gd name="T91" fmla="*/ 2871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51" h="3368">
                  <a:moveTo>
                    <a:pt x="2130" y="2801"/>
                  </a:moveTo>
                  <a:cubicBezTo>
                    <a:pt x="1965" y="2650"/>
                    <a:pt x="1786" y="2533"/>
                    <a:pt x="1596" y="2454"/>
                  </a:cubicBezTo>
                  <a:cubicBezTo>
                    <a:pt x="1405" y="2374"/>
                    <a:pt x="1212" y="2334"/>
                    <a:pt x="1015" y="2334"/>
                  </a:cubicBezTo>
                  <a:cubicBezTo>
                    <a:pt x="959" y="2334"/>
                    <a:pt x="905" y="2338"/>
                    <a:pt x="852" y="2347"/>
                  </a:cubicBezTo>
                  <a:cubicBezTo>
                    <a:pt x="799" y="2355"/>
                    <a:pt x="748" y="2367"/>
                    <a:pt x="697" y="2383"/>
                  </a:cubicBezTo>
                  <a:cubicBezTo>
                    <a:pt x="813" y="2549"/>
                    <a:pt x="955" y="2677"/>
                    <a:pt x="1124" y="2768"/>
                  </a:cubicBezTo>
                  <a:cubicBezTo>
                    <a:pt x="1293" y="2858"/>
                    <a:pt x="1475" y="2904"/>
                    <a:pt x="1670" y="2904"/>
                  </a:cubicBezTo>
                  <a:cubicBezTo>
                    <a:pt x="1742" y="2904"/>
                    <a:pt x="1815" y="2895"/>
                    <a:pt x="1891" y="2878"/>
                  </a:cubicBezTo>
                  <a:cubicBezTo>
                    <a:pt x="1966" y="2862"/>
                    <a:pt x="2046" y="2835"/>
                    <a:pt x="2130" y="2801"/>
                  </a:cubicBezTo>
                  <a:close/>
                  <a:moveTo>
                    <a:pt x="2486" y="2538"/>
                  </a:moveTo>
                  <a:cubicBezTo>
                    <a:pt x="2602" y="2405"/>
                    <a:pt x="2688" y="2271"/>
                    <a:pt x="2741" y="2131"/>
                  </a:cubicBezTo>
                  <a:cubicBezTo>
                    <a:pt x="2795" y="1993"/>
                    <a:pt x="2821" y="1835"/>
                    <a:pt x="2821" y="1659"/>
                  </a:cubicBezTo>
                  <a:cubicBezTo>
                    <a:pt x="2821" y="1510"/>
                    <a:pt x="2794" y="1366"/>
                    <a:pt x="2740" y="1229"/>
                  </a:cubicBezTo>
                  <a:cubicBezTo>
                    <a:pt x="2686" y="1092"/>
                    <a:pt x="2607" y="968"/>
                    <a:pt x="2503" y="856"/>
                  </a:cubicBezTo>
                  <a:cubicBezTo>
                    <a:pt x="2382" y="724"/>
                    <a:pt x="2251" y="627"/>
                    <a:pt x="2112" y="564"/>
                  </a:cubicBezTo>
                  <a:cubicBezTo>
                    <a:pt x="1972" y="502"/>
                    <a:pt x="1816" y="469"/>
                    <a:pt x="1644" y="469"/>
                  </a:cubicBezTo>
                  <a:cubicBezTo>
                    <a:pt x="1491" y="469"/>
                    <a:pt x="1346" y="498"/>
                    <a:pt x="1208" y="556"/>
                  </a:cubicBezTo>
                  <a:cubicBezTo>
                    <a:pt x="1071" y="615"/>
                    <a:pt x="949" y="698"/>
                    <a:pt x="842" y="807"/>
                  </a:cubicBezTo>
                  <a:cubicBezTo>
                    <a:pt x="726" y="926"/>
                    <a:pt x="638" y="1060"/>
                    <a:pt x="577" y="1212"/>
                  </a:cubicBezTo>
                  <a:cubicBezTo>
                    <a:pt x="515" y="1363"/>
                    <a:pt x="484" y="1523"/>
                    <a:pt x="484" y="1686"/>
                  </a:cubicBezTo>
                  <a:cubicBezTo>
                    <a:pt x="484" y="1737"/>
                    <a:pt x="489" y="1791"/>
                    <a:pt x="497" y="1848"/>
                  </a:cubicBezTo>
                  <a:cubicBezTo>
                    <a:pt x="504" y="1904"/>
                    <a:pt x="517" y="1962"/>
                    <a:pt x="533" y="2024"/>
                  </a:cubicBezTo>
                  <a:cubicBezTo>
                    <a:pt x="604" y="1989"/>
                    <a:pt x="683" y="1961"/>
                    <a:pt x="768" y="1944"/>
                  </a:cubicBezTo>
                  <a:cubicBezTo>
                    <a:pt x="855" y="1926"/>
                    <a:pt x="954" y="1919"/>
                    <a:pt x="1067" y="1919"/>
                  </a:cubicBezTo>
                  <a:cubicBezTo>
                    <a:pt x="1308" y="1919"/>
                    <a:pt x="1550" y="1972"/>
                    <a:pt x="1794" y="2078"/>
                  </a:cubicBezTo>
                  <a:cubicBezTo>
                    <a:pt x="2038" y="2186"/>
                    <a:pt x="2268" y="2338"/>
                    <a:pt x="2486" y="2538"/>
                  </a:cubicBezTo>
                  <a:close/>
                  <a:moveTo>
                    <a:pt x="2548" y="3102"/>
                  </a:moveTo>
                  <a:cubicBezTo>
                    <a:pt x="2413" y="3190"/>
                    <a:pt x="2271" y="3256"/>
                    <a:pt x="2120" y="3300"/>
                  </a:cubicBezTo>
                  <a:cubicBezTo>
                    <a:pt x="1970" y="3345"/>
                    <a:pt x="1813" y="3368"/>
                    <a:pt x="1648" y="3368"/>
                  </a:cubicBezTo>
                  <a:cubicBezTo>
                    <a:pt x="1459" y="3368"/>
                    <a:pt x="1277" y="3336"/>
                    <a:pt x="1103" y="3277"/>
                  </a:cubicBezTo>
                  <a:cubicBezTo>
                    <a:pt x="929" y="3214"/>
                    <a:pt x="770" y="3127"/>
                    <a:pt x="624" y="3011"/>
                  </a:cubicBezTo>
                  <a:cubicBezTo>
                    <a:pt x="423" y="2848"/>
                    <a:pt x="269" y="2651"/>
                    <a:pt x="162" y="2419"/>
                  </a:cubicBezTo>
                  <a:cubicBezTo>
                    <a:pt x="54" y="2188"/>
                    <a:pt x="0" y="1936"/>
                    <a:pt x="0" y="1664"/>
                  </a:cubicBezTo>
                  <a:cubicBezTo>
                    <a:pt x="0" y="1439"/>
                    <a:pt x="43" y="1224"/>
                    <a:pt x="130" y="1022"/>
                  </a:cubicBezTo>
                  <a:cubicBezTo>
                    <a:pt x="215" y="820"/>
                    <a:pt x="341" y="636"/>
                    <a:pt x="507" y="468"/>
                  </a:cubicBezTo>
                  <a:cubicBezTo>
                    <a:pt x="664" y="314"/>
                    <a:pt x="838" y="199"/>
                    <a:pt x="1030" y="119"/>
                  </a:cubicBezTo>
                  <a:cubicBezTo>
                    <a:pt x="1222" y="39"/>
                    <a:pt x="1428" y="0"/>
                    <a:pt x="1648" y="0"/>
                  </a:cubicBezTo>
                  <a:cubicBezTo>
                    <a:pt x="1875" y="0"/>
                    <a:pt x="2085" y="39"/>
                    <a:pt x="2278" y="119"/>
                  </a:cubicBezTo>
                  <a:cubicBezTo>
                    <a:pt x="2471" y="199"/>
                    <a:pt x="2648" y="316"/>
                    <a:pt x="2808" y="474"/>
                  </a:cubicBezTo>
                  <a:cubicBezTo>
                    <a:pt x="2974" y="637"/>
                    <a:pt x="3098" y="823"/>
                    <a:pt x="3183" y="1030"/>
                  </a:cubicBezTo>
                  <a:cubicBezTo>
                    <a:pt x="3266" y="1236"/>
                    <a:pt x="3308" y="1461"/>
                    <a:pt x="3308" y="1702"/>
                  </a:cubicBezTo>
                  <a:cubicBezTo>
                    <a:pt x="3308" y="1915"/>
                    <a:pt x="3274" y="2110"/>
                    <a:pt x="3207" y="2290"/>
                  </a:cubicBezTo>
                  <a:cubicBezTo>
                    <a:pt x="3141" y="2468"/>
                    <a:pt x="3040" y="2637"/>
                    <a:pt x="2904" y="2792"/>
                  </a:cubicBezTo>
                  <a:cubicBezTo>
                    <a:pt x="2961" y="2820"/>
                    <a:pt x="3021" y="2839"/>
                    <a:pt x="3081" y="2852"/>
                  </a:cubicBezTo>
                  <a:cubicBezTo>
                    <a:pt x="3142" y="2865"/>
                    <a:pt x="3207" y="2872"/>
                    <a:pt x="3277" y="2872"/>
                  </a:cubicBezTo>
                  <a:cubicBezTo>
                    <a:pt x="3337" y="2872"/>
                    <a:pt x="3337" y="2872"/>
                    <a:pt x="3337" y="2872"/>
                  </a:cubicBezTo>
                  <a:cubicBezTo>
                    <a:pt x="3337" y="3325"/>
                    <a:pt x="3337" y="3325"/>
                    <a:pt x="3337" y="3325"/>
                  </a:cubicBezTo>
                  <a:cubicBezTo>
                    <a:pt x="3295" y="3325"/>
                    <a:pt x="3295" y="3325"/>
                    <a:pt x="3295" y="3325"/>
                  </a:cubicBezTo>
                  <a:cubicBezTo>
                    <a:pt x="3175" y="3325"/>
                    <a:pt x="3052" y="3306"/>
                    <a:pt x="2928" y="3270"/>
                  </a:cubicBezTo>
                  <a:cubicBezTo>
                    <a:pt x="2803" y="3232"/>
                    <a:pt x="2677" y="3177"/>
                    <a:pt x="2548" y="3102"/>
                  </a:cubicBezTo>
                  <a:close/>
                  <a:moveTo>
                    <a:pt x="4075" y="1423"/>
                  </a:moveTo>
                  <a:cubicBezTo>
                    <a:pt x="4225" y="1423"/>
                    <a:pt x="4225" y="1423"/>
                    <a:pt x="4225" y="1423"/>
                  </a:cubicBezTo>
                  <a:cubicBezTo>
                    <a:pt x="4470" y="1423"/>
                    <a:pt x="4645" y="1385"/>
                    <a:pt x="4749" y="1312"/>
                  </a:cubicBezTo>
                  <a:cubicBezTo>
                    <a:pt x="4853" y="1236"/>
                    <a:pt x="4905" y="1115"/>
                    <a:pt x="4905" y="943"/>
                  </a:cubicBezTo>
                  <a:cubicBezTo>
                    <a:pt x="4905" y="792"/>
                    <a:pt x="4858" y="680"/>
                    <a:pt x="4763" y="606"/>
                  </a:cubicBezTo>
                  <a:cubicBezTo>
                    <a:pt x="4669" y="533"/>
                    <a:pt x="4524" y="496"/>
                    <a:pt x="4329" y="496"/>
                  </a:cubicBezTo>
                  <a:cubicBezTo>
                    <a:pt x="4075" y="496"/>
                    <a:pt x="4075" y="496"/>
                    <a:pt x="4075" y="496"/>
                  </a:cubicBezTo>
                  <a:cubicBezTo>
                    <a:pt x="4075" y="1423"/>
                    <a:pt x="4075" y="1423"/>
                    <a:pt x="4075" y="1423"/>
                  </a:cubicBezTo>
                  <a:close/>
                  <a:moveTo>
                    <a:pt x="4070" y="2881"/>
                  </a:moveTo>
                  <a:cubicBezTo>
                    <a:pt x="4444" y="2881"/>
                    <a:pt x="4444" y="2881"/>
                    <a:pt x="4444" y="2881"/>
                  </a:cubicBezTo>
                  <a:cubicBezTo>
                    <a:pt x="4662" y="2881"/>
                    <a:pt x="4823" y="2840"/>
                    <a:pt x="4926" y="2757"/>
                  </a:cubicBezTo>
                  <a:cubicBezTo>
                    <a:pt x="5029" y="2677"/>
                    <a:pt x="5081" y="2551"/>
                    <a:pt x="5081" y="2380"/>
                  </a:cubicBezTo>
                  <a:cubicBezTo>
                    <a:pt x="5081" y="2193"/>
                    <a:pt x="5027" y="2053"/>
                    <a:pt x="4919" y="1957"/>
                  </a:cubicBezTo>
                  <a:cubicBezTo>
                    <a:pt x="4812" y="1862"/>
                    <a:pt x="4654" y="1813"/>
                    <a:pt x="4444" y="1813"/>
                  </a:cubicBezTo>
                  <a:cubicBezTo>
                    <a:pt x="4070" y="1813"/>
                    <a:pt x="4070" y="1813"/>
                    <a:pt x="4070" y="1813"/>
                  </a:cubicBezTo>
                  <a:cubicBezTo>
                    <a:pt x="4070" y="2881"/>
                    <a:pt x="4070" y="2881"/>
                    <a:pt x="4070" y="2881"/>
                  </a:cubicBezTo>
                  <a:close/>
                  <a:moveTo>
                    <a:pt x="4309" y="52"/>
                  </a:moveTo>
                  <a:cubicBezTo>
                    <a:pt x="4658" y="52"/>
                    <a:pt x="4923" y="128"/>
                    <a:pt x="5105" y="280"/>
                  </a:cubicBezTo>
                  <a:cubicBezTo>
                    <a:pt x="5286" y="433"/>
                    <a:pt x="5377" y="657"/>
                    <a:pt x="5377" y="947"/>
                  </a:cubicBezTo>
                  <a:cubicBezTo>
                    <a:pt x="5377" y="1083"/>
                    <a:pt x="5348" y="1202"/>
                    <a:pt x="5288" y="1306"/>
                  </a:cubicBezTo>
                  <a:cubicBezTo>
                    <a:pt x="5228" y="1409"/>
                    <a:pt x="5142" y="1495"/>
                    <a:pt x="5027" y="1562"/>
                  </a:cubicBezTo>
                  <a:cubicBezTo>
                    <a:pt x="5188" y="1609"/>
                    <a:pt x="5315" y="1701"/>
                    <a:pt x="5407" y="1839"/>
                  </a:cubicBezTo>
                  <a:cubicBezTo>
                    <a:pt x="5500" y="1975"/>
                    <a:pt x="5547" y="2137"/>
                    <a:pt x="5547" y="2327"/>
                  </a:cubicBezTo>
                  <a:cubicBezTo>
                    <a:pt x="5547" y="2479"/>
                    <a:pt x="5518" y="2623"/>
                    <a:pt x="5461" y="2757"/>
                  </a:cubicBezTo>
                  <a:cubicBezTo>
                    <a:pt x="5404" y="2890"/>
                    <a:pt x="5326" y="3002"/>
                    <a:pt x="5225" y="3089"/>
                  </a:cubicBezTo>
                  <a:cubicBezTo>
                    <a:pt x="5126" y="3173"/>
                    <a:pt x="5015" y="3234"/>
                    <a:pt x="4890" y="3270"/>
                  </a:cubicBezTo>
                  <a:cubicBezTo>
                    <a:pt x="4764" y="3306"/>
                    <a:pt x="4588" y="3323"/>
                    <a:pt x="4361" y="3323"/>
                  </a:cubicBezTo>
                  <a:cubicBezTo>
                    <a:pt x="3606" y="3323"/>
                    <a:pt x="3606" y="3323"/>
                    <a:pt x="3606" y="3323"/>
                  </a:cubicBezTo>
                  <a:cubicBezTo>
                    <a:pt x="3606" y="52"/>
                    <a:pt x="3606" y="52"/>
                    <a:pt x="3606" y="52"/>
                  </a:cubicBezTo>
                  <a:cubicBezTo>
                    <a:pt x="4309" y="52"/>
                    <a:pt x="4309" y="52"/>
                    <a:pt x="4309" y="52"/>
                  </a:cubicBezTo>
                  <a:close/>
                  <a:moveTo>
                    <a:pt x="7451" y="3323"/>
                  </a:moveTo>
                  <a:cubicBezTo>
                    <a:pt x="5752" y="3323"/>
                    <a:pt x="5752" y="3323"/>
                    <a:pt x="5752" y="3323"/>
                  </a:cubicBezTo>
                  <a:cubicBezTo>
                    <a:pt x="5752" y="52"/>
                    <a:pt x="5752" y="52"/>
                    <a:pt x="5752" y="52"/>
                  </a:cubicBezTo>
                  <a:cubicBezTo>
                    <a:pt x="7451" y="52"/>
                    <a:pt x="7451" y="52"/>
                    <a:pt x="7451" y="52"/>
                  </a:cubicBezTo>
                  <a:cubicBezTo>
                    <a:pt x="7451" y="489"/>
                    <a:pt x="7451" y="489"/>
                    <a:pt x="7451" y="489"/>
                  </a:cubicBezTo>
                  <a:cubicBezTo>
                    <a:pt x="6226" y="489"/>
                    <a:pt x="6226" y="489"/>
                    <a:pt x="6226" y="489"/>
                  </a:cubicBezTo>
                  <a:cubicBezTo>
                    <a:pt x="6226" y="1466"/>
                    <a:pt x="6226" y="1466"/>
                    <a:pt x="6226" y="1466"/>
                  </a:cubicBezTo>
                  <a:cubicBezTo>
                    <a:pt x="7451" y="1466"/>
                    <a:pt x="7451" y="1466"/>
                    <a:pt x="7451" y="1466"/>
                  </a:cubicBezTo>
                  <a:cubicBezTo>
                    <a:pt x="7451" y="1891"/>
                    <a:pt x="7451" y="1891"/>
                    <a:pt x="7451" y="1891"/>
                  </a:cubicBezTo>
                  <a:cubicBezTo>
                    <a:pt x="6226" y="1891"/>
                    <a:pt x="6226" y="1891"/>
                    <a:pt x="6226" y="1891"/>
                  </a:cubicBezTo>
                  <a:cubicBezTo>
                    <a:pt x="6226" y="2871"/>
                    <a:pt x="6226" y="2871"/>
                    <a:pt x="6226" y="2871"/>
                  </a:cubicBezTo>
                  <a:cubicBezTo>
                    <a:pt x="7451" y="2871"/>
                    <a:pt x="7451" y="2871"/>
                    <a:pt x="7451" y="2871"/>
                  </a:cubicBezTo>
                  <a:cubicBezTo>
                    <a:pt x="7451" y="3323"/>
                    <a:pt x="7451" y="3323"/>
                    <a:pt x="7451" y="3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sp>
          <p:nvSpPr>
            <p:cNvPr id="14" name="Freeform 6">
              <a:extLst>
                <a:ext uri="{FF2B5EF4-FFF2-40B4-BE49-F238E27FC236}">
                  <a16:creationId xmlns:a16="http://schemas.microsoft.com/office/drawing/2014/main" id="{5300B8A5-B1B6-4CCA-9362-6513EB2FA401}"/>
                </a:ext>
              </a:extLst>
            </p:cNvPr>
            <p:cNvSpPr>
              <a:spLocks noEditPoints="1"/>
            </p:cNvSpPr>
            <p:nvPr userDrawn="1"/>
          </p:nvSpPr>
          <p:spPr bwMode="auto">
            <a:xfrm>
              <a:off x="-39" y="4615"/>
              <a:ext cx="2446" cy="2221"/>
            </a:xfrm>
            <a:custGeom>
              <a:avLst/>
              <a:gdLst>
                <a:gd name="T0" fmla="*/ 2807 w 3719"/>
                <a:gd name="T1" fmla="*/ 2505 h 3377"/>
                <a:gd name="T2" fmla="*/ 3057 w 3719"/>
                <a:gd name="T3" fmla="*/ 2401 h 3377"/>
                <a:gd name="T4" fmla="*/ 3161 w 3719"/>
                <a:gd name="T5" fmla="*/ 2149 h 3377"/>
                <a:gd name="T6" fmla="*/ 3111 w 3719"/>
                <a:gd name="T7" fmla="*/ 1968 h 3377"/>
                <a:gd name="T8" fmla="*/ 2381 w 3719"/>
                <a:gd name="T9" fmla="*/ 702 h 3377"/>
                <a:gd name="T10" fmla="*/ 2006 w 3719"/>
                <a:gd name="T11" fmla="*/ 117 h 3377"/>
                <a:gd name="T12" fmla="*/ 2771 w 3719"/>
                <a:gd name="T13" fmla="*/ 468 h 3377"/>
                <a:gd name="T14" fmla="*/ 3518 w 3719"/>
                <a:gd name="T15" fmla="*/ 1760 h 3377"/>
                <a:gd name="T16" fmla="*/ 3252 w 3719"/>
                <a:gd name="T17" fmla="*/ 2754 h 3377"/>
                <a:gd name="T18" fmla="*/ 2269 w 3719"/>
                <a:gd name="T19" fmla="*/ 2505 h 3377"/>
                <a:gd name="T20" fmla="*/ 2807 w 3719"/>
                <a:gd name="T21" fmla="*/ 2505 h 3377"/>
                <a:gd name="T22" fmla="*/ 2805 w 3719"/>
                <a:gd name="T23" fmla="*/ 1921 h 3377"/>
                <a:gd name="T24" fmla="*/ 1894 w 3719"/>
                <a:gd name="T25" fmla="*/ 1921 h 3377"/>
                <a:gd name="T26" fmla="*/ 1631 w 3719"/>
                <a:gd name="T27" fmla="*/ 2377 h 3377"/>
                <a:gd name="T28" fmla="*/ 2805 w 3719"/>
                <a:gd name="T29" fmla="*/ 2377 h 3377"/>
                <a:gd name="T30" fmla="*/ 3033 w 3719"/>
                <a:gd name="T31" fmla="*/ 2149 h 3377"/>
                <a:gd name="T32" fmla="*/ 2805 w 3719"/>
                <a:gd name="T33" fmla="*/ 1921 h 3377"/>
                <a:gd name="T34" fmla="*/ 1906 w 3719"/>
                <a:gd name="T35" fmla="*/ 710 h 3377"/>
                <a:gd name="T36" fmla="*/ 2175 w 3719"/>
                <a:gd name="T37" fmla="*/ 1176 h 3377"/>
                <a:gd name="T38" fmla="*/ 1899 w 3719"/>
                <a:gd name="T39" fmla="*/ 201 h 3377"/>
                <a:gd name="T40" fmla="*/ 906 w 3719"/>
                <a:gd name="T41" fmla="*/ 468 h 3377"/>
                <a:gd name="T42" fmla="*/ 159 w 3719"/>
                <a:gd name="T43" fmla="*/ 1760 h 3377"/>
                <a:gd name="T44" fmla="*/ 238 w 3719"/>
                <a:gd name="T45" fmla="*/ 2599 h 3377"/>
                <a:gd name="T46" fmla="*/ 558 w 3719"/>
                <a:gd name="T47" fmla="*/ 1981 h 3377"/>
                <a:gd name="T48" fmla="*/ 1288 w 3719"/>
                <a:gd name="T49" fmla="*/ 715 h 3377"/>
                <a:gd name="T50" fmla="*/ 1421 w 3719"/>
                <a:gd name="T51" fmla="*/ 582 h 3377"/>
                <a:gd name="T52" fmla="*/ 1691 w 3719"/>
                <a:gd name="T53" fmla="*/ 546 h 3377"/>
                <a:gd name="T54" fmla="*/ 1906 w 3719"/>
                <a:gd name="T55" fmla="*/ 710 h 3377"/>
                <a:gd name="T56" fmla="*/ 1402 w 3719"/>
                <a:gd name="T57" fmla="*/ 1004 h 3377"/>
                <a:gd name="T58" fmla="*/ 1857 w 3719"/>
                <a:gd name="T59" fmla="*/ 1793 h 3377"/>
                <a:gd name="T60" fmla="*/ 2383 w 3719"/>
                <a:gd name="T61" fmla="*/ 1793 h 3377"/>
                <a:gd name="T62" fmla="*/ 1796 w 3719"/>
                <a:gd name="T63" fmla="*/ 777 h 3377"/>
                <a:gd name="T64" fmla="*/ 1485 w 3719"/>
                <a:gd name="T65" fmla="*/ 694 h 3377"/>
                <a:gd name="T66" fmla="*/ 1402 w 3719"/>
                <a:gd name="T67" fmla="*/ 1004 h 3377"/>
                <a:gd name="T68" fmla="*/ 802 w 3719"/>
                <a:gd name="T69" fmla="*/ 2388 h 3377"/>
                <a:gd name="T70" fmla="*/ 1071 w 3719"/>
                <a:gd name="T71" fmla="*/ 1922 h 3377"/>
                <a:gd name="T72" fmla="*/ 364 w 3719"/>
                <a:gd name="T73" fmla="*/ 2649 h 3377"/>
                <a:gd name="T74" fmla="*/ 1092 w 3719"/>
                <a:gd name="T75" fmla="*/ 3377 h 3377"/>
                <a:gd name="T76" fmla="*/ 2586 w 3719"/>
                <a:gd name="T77" fmla="*/ 3377 h 3377"/>
                <a:gd name="T78" fmla="*/ 3272 w 3719"/>
                <a:gd name="T79" fmla="*/ 2889 h 3377"/>
                <a:gd name="T80" fmla="*/ 2576 w 3719"/>
                <a:gd name="T81" fmla="*/ 2920 h 3377"/>
                <a:gd name="T82" fmla="*/ 1116 w 3719"/>
                <a:gd name="T83" fmla="*/ 2920 h 3377"/>
                <a:gd name="T84" fmla="*/ 934 w 3719"/>
                <a:gd name="T85" fmla="*/ 2872 h 3377"/>
                <a:gd name="T86" fmla="*/ 768 w 3719"/>
                <a:gd name="T87" fmla="*/ 2657 h 3377"/>
                <a:gd name="T88" fmla="*/ 802 w 3719"/>
                <a:gd name="T89" fmla="*/ 2388 h 3377"/>
                <a:gd name="T90" fmla="*/ 1309 w 3719"/>
                <a:gd name="T91" fmla="*/ 2679 h 3377"/>
                <a:gd name="T92" fmla="*/ 1765 w 3719"/>
                <a:gd name="T93" fmla="*/ 1890 h 3377"/>
                <a:gd name="T94" fmla="*/ 1501 w 3719"/>
                <a:gd name="T95" fmla="*/ 1434 h 3377"/>
                <a:gd name="T96" fmla="*/ 914 w 3719"/>
                <a:gd name="T97" fmla="*/ 2450 h 3377"/>
                <a:gd name="T98" fmla="*/ 998 w 3719"/>
                <a:gd name="T99" fmla="*/ 2762 h 3377"/>
                <a:gd name="T100" fmla="*/ 1309 w 3719"/>
                <a:gd name="T101" fmla="*/ 2679 h 3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9" h="3377">
                  <a:moveTo>
                    <a:pt x="2807" y="2505"/>
                  </a:moveTo>
                  <a:cubicBezTo>
                    <a:pt x="2904" y="2504"/>
                    <a:pt x="2993" y="2465"/>
                    <a:pt x="3057" y="2401"/>
                  </a:cubicBezTo>
                  <a:cubicBezTo>
                    <a:pt x="3121" y="2336"/>
                    <a:pt x="3161" y="2248"/>
                    <a:pt x="3161" y="2149"/>
                  </a:cubicBezTo>
                  <a:cubicBezTo>
                    <a:pt x="3161" y="2082"/>
                    <a:pt x="3143" y="2020"/>
                    <a:pt x="3111" y="1968"/>
                  </a:cubicBezTo>
                  <a:cubicBezTo>
                    <a:pt x="2381" y="702"/>
                    <a:pt x="2381" y="702"/>
                    <a:pt x="2381" y="702"/>
                  </a:cubicBezTo>
                  <a:cubicBezTo>
                    <a:pt x="2346" y="469"/>
                    <a:pt x="2215" y="253"/>
                    <a:pt x="2006" y="117"/>
                  </a:cubicBezTo>
                  <a:cubicBezTo>
                    <a:pt x="2301" y="61"/>
                    <a:pt x="2613" y="192"/>
                    <a:pt x="2771" y="468"/>
                  </a:cubicBezTo>
                  <a:cubicBezTo>
                    <a:pt x="3518" y="1760"/>
                    <a:pt x="3518" y="1760"/>
                    <a:pt x="3518" y="1760"/>
                  </a:cubicBezTo>
                  <a:cubicBezTo>
                    <a:pt x="3719" y="2109"/>
                    <a:pt x="3600" y="2553"/>
                    <a:pt x="3252" y="2754"/>
                  </a:cubicBezTo>
                  <a:cubicBezTo>
                    <a:pt x="2910" y="2952"/>
                    <a:pt x="2474" y="2840"/>
                    <a:pt x="2269" y="2505"/>
                  </a:cubicBezTo>
                  <a:cubicBezTo>
                    <a:pt x="2807" y="2505"/>
                    <a:pt x="2807" y="2505"/>
                    <a:pt x="2807" y="2505"/>
                  </a:cubicBezTo>
                  <a:close/>
                  <a:moveTo>
                    <a:pt x="2805" y="1921"/>
                  </a:moveTo>
                  <a:cubicBezTo>
                    <a:pt x="1894" y="1921"/>
                    <a:pt x="1894" y="1921"/>
                    <a:pt x="1894" y="1921"/>
                  </a:cubicBezTo>
                  <a:cubicBezTo>
                    <a:pt x="1631" y="2377"/>
                    <a:pt x="1631" y="2377"/>
                    <a:pt x="1631" y="2377"/>
                  </a:cubicBezTo>
                  <a:cubicBezTo>
                    <a:pt x="2805" y="2377"/>
                    <a:pt x="2805" y="2377"/>
                    <a:pt x="2805" y="2377"/>
                  </a:cubicBezTo>
                  <a:cubicBezTo>
                    <a:pt x="2931" y="2377"/>
                    <a:pt x="3033" y="2275"/>
                    <a:pt x="3033" y="2149"/>
                  </a:cubicBezTo>
                  <a:cubicBezTo>
                    <a:pt x="3033" y="2024"/>
                    <a:pt x="2931" y="1921"/>
                    <a:pt x="2805" y="1921"/>
                  </a:cubicBezTo>
                  <a:close/>
                  <a:moveTo>
                    <a:pt x="1906" y="710"/>
                  </a:moveTo>
                  <a:cubicBezTo>
                    <a:pt x="2175" y="1176"/>
                    <a:pt x="2175" y="1176"/>
                    <a:pt x="2175" y="1176"/>
                  </a:cubicBezTo>
                  <a:cubicBezTo>
                    <a:pt x="2362" y="831"/>
                    <a:pt x="2241" y="399"/>
                    <a:pt x="1899" y="201"/>
                  </a:cubicBezTo>
                  <a:cubicBezTo>
                    <a:pt x="1551" y="0"/>
                    <a:pt x="1107" y="119"/>
                    <a:pt x="906" y="468"/>
                  </a:cubicBezTo>
                  <a:cubicBezTo>
                    <a:pt x="159" y="1760"/>
                    <a:pt x="159" y="1760"/>
                    <a:pt x="159" y="1760"/>
                  </a:cubicBezTo>
                  <a:cubicBezTo>
                    <a:pt x="0" y="2036"/>
                    <a:pt x="41" y="2370"/>
                    <a:pt x="238" y="2599"/>
                  </a:cubicBezTo>
                  <a:cubicBezTo>
                    <a:pt x="252" y="2349"/>
                    <a:pt x="374" y="2128"/>
                    <a:pt x="558" y="1981"/>
                  </a:cubicBezTo>
                  <a:cubicBezTo>
                    <a:pt x="1288" y="715"/>
                    <a:pt x="1288" y="715"/>
                    <a:pt x="1288" y="715"/>
                  </a:cubicBezTo>
                  <a:cubicBezTo>
                    <a:pt x="1318" y="662"/>
                    <a:pt x="1364" y="616"/>
                    <a:pt x="1421" y="582"/>
                  </a:cubicBezTo>
                  <a:cubicBezTo>
                    <a:pt x="1506" y="532"/>
                    <a:pt x="1603" y="523"/>
                    <a:pt x="1691" y="546"/>
                  </a:cubicBezTo>
                  <a:cubicBezTo>
                    <a:pt x="1779" y="569"/>
                    <a:pt x="1857" y="626"/>
                    <a:pt x="1906" y="710"/>
                  </a:cubicBezTo>
                  <a:close/>
                  <a:moveTo>
                    <a:pt x="1402" y="1004"/>
                  </a:moveTo>
                  <a:cubicBezTo>
                    <a:pt x="1857" y="1793"/>
                    <a:pt x="1857" y="1793"/>
                    <a:pt x="1857" y="1793"/>
                  </a:cubicBezTo>
                  <a:cubicBezTo>
                    <a:pt x="2383" y="1793"/>
                    <a:pt x="2383" y="1793"/>
                    <a:pt x="2383" y="1793"/>
                  </a:cubicBezTo>
                  <a:cubicBezTo>
                    <a:pt x="1796" y="777"/>
                    <a:pt x="1796" y="777"/>
                    <a:pt x="1796" y="777"/>
                  </a:cubicBezTo>
                  <a:cubicBezTo>
                    <a:pt x="1733" y="667"/>
                    <a:pt x="1594" y="631"/>
                    <a:pt x="1485" y="694"/>
                  </a:cubicBezTo>
                  <a:cubicBezTo>
                    <a:pt x="1376" y="756"/>
                    <a:pt x="1339" y="895"/>
                    <a:pt x="1402" y="1004"/>
                  </a:cubicBezTo>
                  <a:close/>
                  <a:moveTo>
                    <a:pt x="802" y="2388"/>
                  </a:moveTo>
                  <a:cubicBezTo>
                    <a:pt x="1071" y="1922"/>
                    <a:pt x="1071" y="1922"/>
                    <a:pt x="1071" y="1922"/>
                  </a:cubicBezTo>
                  <a:cubicBezTo>
                    <a:pt x="679" y="1933"/>
                    <a:pt x="364" y="2254"/>
                    <a:pt x="364" y="2649"/>
                  </a:cubicBezTo>
                  <a:cubicBezTo>
                    <a:pt x="364" y="3051"/>
                    <a:pt x="690" y="3377"/>
                    <a:pt x="1092" y="3377"/>
                  </a:cubicBezTo>
                  <a:cubicBezTo>
                    <a:pt x="2586" y="3377"/>
                    <a:pt x="2586" y="3377"/>
                    <a:pt x="2586" y="3377"/>
                  </a:cubicBezTo>
                  <a:cubicBezTo>
                    <a:pt x="2903" y="3377"/>
                    <a:pt x="3173" y="3173"/>
                    <a:pt x="3272" y="2889"/>
                  </a:cubicBezTo>
                  <a:cubicBezTo>
                    <a:pt x="3048" y="3001"/>
                    <a:pt x="2796" y="3006"/>
                    <a:pt x="2576" y="2920"/>
                  </a:cubicBezTo>
                  <a:cubicBezTo>
                    <a:pt x="1116" y="2920"/>
                    <a:pt x="1116" y="2920"/>
                    <a:pt x="1116" y="2920"/>
                  </a:cubicBezTo>
                  <a:cubicBezTo>
                    <a:pt x="1054" y="2921"/>
                    <a:pt x="991" y="2905"/>
                    <a:pt x="934" y="2872"/>
                  </a:cubicBezTo>
                  <a:cubicBezTo>
                    <a:pt x="848" y="2823"/>
                    <a:pt x="791" y="2744"/>
                    <a:pt x="768" y="2657"/>
                  </a:cubicBezTo>
                  <a:cubicBezTo>
                    <a:pt x="744" y="2568"/>
                    <a:pt x="754" y="2473"/>
                    <a:pt x="802" y="2388"/>
                  </a:cubicBezTo>
                  <a:close/>
                  <a:moveTo>
                    <a:pt x="1309" y="2679"/>
                  </a:moveTo>
                  <a:cubicBezTo>
                    <a:pt x="1765" y="1890"/>
                    <a:pt x="1765" y="1890"/>
                    <a:pt x="1765" y="1890"/>
                  </a:cubicBezTo>
                  <a:cubicBezTo>
                    <a:pt x="1501" y="1434"/>
                    <a:pt x="1501" y="1434"/>
                    <a:pt x="1501" y="1434"/>
                  </a:cubicBezTo>
                  <a:cubicBezTo>
                    <a:pt x="914" y="2450"/>
                    <a:pt x="914" y="2450"/>
                    <a:pt x="914" y="2450"/>
                  </a:cubicBezTo>
                  <a:cubicBezTo>
                    <a:pt x="851" y="2560"/>
                    <a:pt x="889" y="2699"/>
                    <a:pt x="998" y="2762"/>
                  </a:cubicBezTo>
                  <a:cubicBezTo>
                    <a:pt x="1107" y="2825"/>
                    <a:pt x="1246" y="2786"/>
                    <a:pt x="1309" y="267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grpSp>
    </p:spTree>
    <p:extLst>
      <p:ext uri="{BB962C8B-B14F-4D97-AF65-F5344CB8AC3E}">
        <p14:creationId xmlns:p14="http://schemas.microsoft.com/office/powerpoint/2010/main" val="293071259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Title (A1)">
    <p:spTree>
      <p:nvGrpSpPr>
        <p:cNvPr id="1" name=""/>
        <p:cNvGrpSpPr/>
        <p:nvPr/>
      </p:nvGrpSpPr>
      <p:grpSpPr>
        <a:xfrm>
          <a:off x="0" y="0"/>
          <a:ext cx="0" cy="0"/>
          <a:chOff x="0" y="0"/>
          <a:chExt cx="0" cy="0"/>
        </a:xfrm>
      </p:grpSpPr>
      <p:pic>
        <p:nvPicPr>
          <p:cNvPr id="16" name="Picture 15" descr="A picture containing text, person, indoor, orange&#10;&#10;Description automatically generated">
            <a:extLst>
              <a:ext uri="{FF2B5EF4-FFF2-40B4-BE49-F238E27FC236}">
                <a16:creationId xmlns:a16="http://schemas.microsoft.com/office/drawing/2014/main" id="{82B2A5E3-FEC6-474B-A2C8-48A02A516E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3350"/>
            <a:ext cx="12192000" cy="6991350"/>
          </a:xfrm>
          <a:prstGeom prst="rect">
            <a:avLst/>
          </a:prstGeom>
        </p:spPr>
      </p:pic>
      <p:sp>
        <p:nvSpPr>
          <p:cNvPr id="22" name="Rectangle 21">
            <a:extLst>
              <a:ext uri="{FF2B5EF4-FFF2-40B4-BE49-F238E27FC236}">
                <a16:creationId xmlns:a16="http://schemas.microsoft.com/office/drawing/2014/main" id="{4B36E97D-0C3D-4668-BE17-A7A13C5CC284}"/>
              </a:ext>
            </a:extLst>
          </p:cNvPr>
          <p:cNvSpPr>
            <a:spLocks/>
          </p:cNvSpPr>
          <p:nvPr userDrawn="1"/>
        </p:nvSpPr>
        <p:spPr>
          <a:xfrm>
            <a:off x="657288" y="1089000"/>
            <a:ext cx="3673350" cy="46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24" name="Title 16">
            <a:extLst>
              <a:ext uri="{FF2B5EF4-FFF2-40B4-BE49-F238E27FC236}">
                <a16:creationId xmlns:a16="http://schemas.microsoft.com/office/drawing/2014/main" id="{C69D6F97-8122-40DD-BF69-A01268A08142}"/>
              </a:ext>
            </a:extLst>
          </p:cNvPr>
          <p:cNvSpPr>
            <a:spLocks noGrp="1"/>
          </p:cNvSpPr>
          <p:nvPr>
            <p:ph type="title" hasCustomPrompt="1"/>
          </p:nvPr>
        </p:nvSpPr>
        <p:spPr>
          <a:xfrm>
            <a:off x="972910" y="2117534"/>
            <a:ext cx="3027590" cy="1666610"/>
          </a:xfrm>
        </p:spPr>
        <p:txBody>
          <a:bodyPr anchor="b"/>
          <a:lstStyle>
            <a:lvl1pPr>
              <a:lnSpc>
                <a:spcPct val="95000"/>
              </a:lnSpc>
              <a:defRPr sz="3800" spc="0" baseline="0">
                <a:solidFill>
                  <a:schemeClr val="tx2"/>
                </a:solidFill>
              </a:defRPr>
            </a:lvl1pPr>
          </a:lstStyle>
          <a:p>
            <a:r>
              <a:rPr lang="en-US"/>
              <a:t>Presentation heading goes here.</a:t>
            </a:r>
            <a:endParaRPr lang="en-AU"/>
          </a:p>
        </p:txBody>
      </p:sp>
      <p:sp>
        <p:nvSpPr>
          <p:cNvPr id="25" name="Text Placeholder 20">
            <a:extLst>
              <a:ext uri="{FF2B5EF4-FFF2-40B4-BE49-F238E27FC236}">
                <a16:creationId xmlns:a16="http://schemas.microsoft.com/office/drawing/2014/main" id="{B9C8A5D7-D435-416B-9AB0-79DF2E499674}"/>
              </a:ext>
            </a:extLst>
          </p:cNvPr>
          <p:cNvSpPr>
            <a:spLocks noGrp="1"/>
          </p:cNvSpPr>
          <p:nvPr>
            <p:ph type="body" sz="quarter" idx="14" hasCustomPrompt="1"/>
          </p:nvPr>
        </p:nvSpPr>
        <p:spPr>
          <a:xfrm>
            <a:off x="972910" y="3977715"/>
            <a:ext cx="3027590" cy="564257"/>
          </a:xfrm>
        </p:spPr>
        <p:txBody>
          <a:bodyPr>
            <a:spAutoFit/>
          </a:bodyPr>
          <a:lstStyle>
            <a:lvl1pPr>
              <a:defRPr sz="1750" spc="0" baseline="0">
                <a:solidFill>
                  <a:schemeClr val="tx2"/>
                </a:solidFill>
                <a:latin typeface="Arial" panose="020B0604020202020204" pitchFamily="34" charset="0"/>
                <a:cs typeface="Arial" panose="020B0604020202020204" pitchFamily="34" charset="0"/>
              </a:defRPr>
            </a:lvl1pPr>
          </a:lstStyle>
          <a:p>
            <a:pPr lvl="0"/>
            <a:r>
              <a:rPr lang="en-AU" err="1"/>
              <a:t>Ultrices</a:t>
            </a:r>
            <a:r>
              <a:rPr lang="en-AU"/>
              <a:t> et </a:t>
            </a:r>
            <a:r>
              <a:rPr lang="en-AU" err="1"/>
              <a:t>luctus</a:t>
            </a:r>
            <a:r>
              <a:rPr lang="en-AU"/>
              <a:t> </a:t>
            </a:r>
            <a:r>
              <a:rPr lang="en-AU" err="1"/>
              <a:t>felis</a:t>
            </a:r>
            <a:r>
              <a:rPr lang="en-AU"/>
              <a:t> integer </a:t>
            </a:r>
            <a:r>
              <a:rPr lang="en-AU" err="1"/>
              <a:t>nam</a:t>
            </a:r>
            <a:r>
              <a:rPr lang="en-AU"/>
              <a:t> </a:t>
            </a:r>
            <a:r>
              <a:rPr lang="en-AU" err="1"/>
              <a:t>eu</a:t>
            </a:r>
            <a:r>
              <a:rPr lang="en-AU"/>
              <a:t> tempus sed ligula.</a:t>
            </a:r>
          </a:p>
        </p:txBody>
      </p:sp>
      <p:sp>
        <p:nvSpPr>
          <p:cNvPr id="26" name="Text Placeholder 20">
            <a:extLst>
              <a:ext uri="{FF2B5EF4-FFF2-40B4-BE49-F238E27FC236}">
                <a16:creationId xmlns:a16="http://schemas.microsoft.com/office/drawing/2014/main" id="{EF37BF2D-F73C-4E6C-B832-963F5BAE59DC}"/>
              </a:ext>
            </a:extLst>
          </p:cNvPr>
          <p:cNvSpPr>
            <a:spLocks noGrp="1"/>
          </p:cNvSpPr>
          <p:nvPr>
            <p:ph type="body" sz="quarter" idx="16" hasCustomPrompt="1"/>
          </p:nvPr>
        </p:nvSpPr>
        <p:spPr>
          <a:xfrm>
            <a:off x="972910" y="5026786"/>
            <a:ext cx="3027590" cy="646331"/>
          </a:xfrm>
        </p:spPr>
        <p:txBody>
          <a:bodyPr>
            <a:spAutoFit/>
          </a:bodyPr>
          <a:lstStyle>
            <a:lvl1pPr>
              <a:lnSpc>
                <a:spcPct val="100000"/>
              </a:lnSpc>
              <a:spcBef>
                <a:spcPts val="0"/>
              </a:spcBef>
              <a:defRPr sz="1400" spc="0" baseline="0">
                <a:solidFill>
                  <a:schemeClr val="tx2"/>
                </a:solidFill>
                <a:latin typeface="Arial" panose="020B0604020202020204" pitchFamily="34" charset="0"/>
                <a:cs typeface="Arial" panose="020B0604020202020204" pitchFamily="34" charset="0"/>
              </a:defRPr>
            </a:lvl1pPr>
          </a:lstStyle>
          <a:p>
            <a:pPr lvl="0"/>
            <a:r>
              <a:rPr lang="en-AU"/>
              <a:t>Date</a:t>
            </a:r>
          </a:p>
          <a:p>
            <a:pPr lvl="0"/>
            <a:r>
              <a:rPr lang="en-AU"/>
              <a:t>Presenter Name</a:t>
            </a:r>
          </a:p>
          <a:p>
            <a:pPr lvl="0"/>
            <a:r>
              <a:rPr lang="en-AU"/>
              <a:t>presentername@qbe.com</a:t>
            </a:r>
          </a:p>
        </p:txBody>
      </p:sp>
      <p:cxnSp>
        <p:nvCxnSpPr>
          <p:cNvPr id="31" name="Straight Connector 30">
            <a:extLst>
              <a:ext uri="{FF2B5EF4-FFF2-40B4-BE49-F238E27FC236}">
                <a16:creationId xmlns:a16="http://schemas.microsoft.com/office/drawing/2014/main" id="{91F488F7-EF42-4E8E-B5E7-C1D168CA0DAC}"/>
              </a:ext>
            </a:extLst>
          </p:cNvPr>
          <p:cNvCxnSpPr>
            <a:cxnSpLocks/>
          </p:cNvCxnSpPr>
          <p:nvPr userDrawn="1"/>
        </p:nvCxnSpPr>
        <p:spPr>
          <a:xfrm>
            <a:off x="991960" y="4748601"/>
            <a:ext cx="522000" cy="0"/>
          </a:xfrm>
          <a:prstGeom prst="line">
            <a:avLst/>
          </a:prstGeom>
          <a:noFill/>
          <a:ln w="25400">
            <a:solidFill>
              <a:schemeClr val="bg1"/>
            </a:solidFill>
            <a:miter lim="800000"/>
          </a:ln>
        </p:spPr>
      </p:cxnSp>
      <p:sp>
        <p:nvSpPr>
          <p:cNvPr id="39" name="Rectangle 38">
            <a:extLst>
              <a:ext uri="{FF2B5EF4-FFF2-40B4-BE49-F238E27FC236}">
                <a16:creationId xmlns:a16="http://schemas.microsoft.com/office/drawing/2014/main" id="{BA3C7410-4EDC-4193-94EC-E28FE9FCB862}"/>
              </a:ext>
            </a:extLst>
          </p:cNvPr>
          <p:cNvSpPr>
            <a:spLocks/>
          </p:cNvSpPr>
          <p:nvPr userDrawn="1"/>
        </p:nvSpPr>
        <p:spPr>
          <a:xfrm>
            <a:off x="655938" y="1089000"/>
            <a:ext cx="3673349"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grpSp>
        <p:nvGrpSpPr>
          <p:cNvPr id="12" name="Group 4">
            <a:extLst>
              <a:ext uri="{FF2B5EF4-FFF2-40B4-BE49-F238E27FC236}">
                <a16:creationId xmlns:a16="http://schemas.microsoft.com/office/drawing/2014/main" id="{44935019-0769-4EA7-9622-F115DF86BB55}"/>
              </a:ext>
            </a:extLst>
          </p:cNvPr>
          <p:cNvGrpSpPr>
            <a:grpSpLocks noChangeAspect="1"/>
          </p:cNvGrpSpPr>
          <p:nvPr userDrawn="1"/>
        </p:nvGrpSpPr>
        <p:grpSpPr bwMode="auto">
          <a:xfrm>
            <a:off x="956807" y="1526307"/>
            <a:ext cx="953212" cy="278185"/>
            <a:chOff x="-39" y="4615"/>
            <a:chExt cx="7720" cy="2253"/>
          </a:xfrm>
        </p:grpSpPr>
        <p:sp>
          <p:nvSpPr>
            <p:cNvPr id="13" name="Freeform 5">
              <a:extLst>
                <a:ext uri="{FF2B5EF4-FFF2-40B4-BE49-F238E27FC236}">
                  <a16:creationId xmlns:a16="http://schemas.microsoft.com/office/drawing/2014/main" id="{77B122D7-B01C-4BBD-BC68-50DBE17800C7}"/>
                </a:ext>
              </a:extLst>
            </p:cNvPr>
            <p:cNvSpPr>
              <a:spLocks noEditPoints="1"/>
            </p:cNvSpPr>
            <p:nvPr userDrawn="1"/>
          </p:nvSpPr>
          <p:spPr bwMode="auto">
            <a:xfrm>
              <a:off x="2780" y="4652"/>
              <a:ext cx="4901" cy="2216"/>
            </a:xfrm>
            <a:custGeom>
              <a:avLst/>
              <a:gdLst>
                <a:gd name="T0" fmla="*/ 1596 w 7451"/>
                <a:gd name="T1" fmla="*/ 2454 h 3368"/>
                <a:gd name="T2" fmla="*/ 852 w 7451"/>
                <a:gd name="T3" fmla="*/ 2347 h 3368"/>
                <a:gd name="T4" fmla="*/ 1124 w 7451"/>
                <a:gd name="T5" fmla="*/ 2768 h 3368"/>
                <a:gd name="T6" fmla="*/ 1891 w 7451"/>
                <a:gd name="T7" fmla="*/ 2878 h 3368"/>
                <a:gd name="T8" fmla="*/ 2486 w 7451"/>
                <a:gd name="T9" fmla="*/ 2538 h 3368"/>
                <a:gd name="T10" fmla="*/ 2821 w 7451"/>
                <a:gd name="T11" fmla="*/ 1659 h 3368"/>
                <a:gd name="T12" fmla="*/ 2503 w 7451"/>
                <a:gd name="T13" fmla="*/ 856 h 3368"/>
                <a:gd name="T14" fmla="*/ 1644 w 7451"/>
                <a:gd name="T15" fmla="*/ 469 h 3368"/>
                <a:gd name="T16" fmla="*/ 842 w 7451"/>
                <a:gd name="T17" fmla="*/ 807 h 3368"/>
                <a:gd name="T18" fmla="*/ 484 w 7451"/>
                <a:gd name="T19" fmla="*/ 1686 h 3368"/>
                <a:gd name="T20" fmla="*/ 533 w 7451"/>
                <a:gd name="T21" fmla="*/ 2024 h 3368"/>
                <a:gd name="T22" fmla="*/ 1067 w 7451"/>
                <a:gd name="T23" fmla="*/ 1919 h 3368"/>
                <a:gd name="T24" fmla="*/ 2486 w 7451"/>
                <a:gd name="T25" fmla="*/ 2538 h 3368"/>
                <a:gd name="T26" fmla="*/ 2120 w 7451"/>
                <a:gd name="T27" fmla="*/ 3300 h 3368"/>
                <a:gd name="T28" fmla="*/ 1103 w 7451"/>
                <a:gd name="T29" fmla="*/ 3277 h 3368"/>
                <a:gd name="T30" fmla="*/ 162 w 7451"/>
                <a:gd name="T31" fmla="*/ 2419 h 3368"/>
                <a:gd name="T32" fmla="*/ 130 w 7451"/>
                <a:gd name="T33" fmla="*/ 1022 h 3368"/>
                <a:gd name="T34" fmla="*/ 1030 w 7451"/>
                <a:gd name="T35" fmla="*/ 119 h 3368"/>
                <a:gd name="T36" fmla="*/ 2278 w 7451"/>
                <a:gd name="T37" fmla="*/ 119 h 3368"/>
                <a:gd name="T38" fmla="*/ 3183 w 7451"/>
                <a:gd name="T39" fmla="*/ 1030 h 3368"/>
                <a:gd name="T40" fmla="*/ 3207 w 7451"/>
                <a:gd name="T41" fmla="*/ 2290 h 3368"/>
                <a:gd name="T42" fmla="*/ 3081 w 7451"/>
                <a:gd name="T43" fmla="*/ 2852 h 3368"/>
                <a:gd name="T44" fmla="*/ 3337 w 7451"/>
                <a:gd name="T45" fmla="*/ 2872 h 3368"/>
                <a:gd name="T46" fmla="*/ 3295 w 7451"/>
                <a:gd name="T47" fmla="*/ 3325 h 3368"/>
                <a:gd name="T48" fmla="*/ 2548 w 7451"/>
                <a:gd name="T49" fmla="*/ 3102 h 3368"/>
                <a:gd name="T50" fmla="*/ 4225 w 7451"/>
                <a:gd name="T51" fmla="*/ 1423 h 3368"/>
                <a:gd name="T52" fmla="*/ 4905 w 7451"/>
                <a:gd name="T53" fmla="*/ 943 h 3368"/>
                <a:gd name="T54" fmla="*/ 4329 w 7451"/>
                <a:gd name="T55" fmla="*/ 496 h 3368"/>
                <a:gd name="T56" fmla="*/ 4075 w 7451"/>
                <a:gd name="T57" fmla="*/ 1423 h 3368"/>
                <a:gd name="T58" fmla="*/ 4444 w 7451"/>
                <a:gd name="T59" fmla="*/ 2881 h 3368"/>
                <a:gd name="T60" fmla="*/ 5081 w 7451"/>
                <a:gd name="T61" fmla="*/ 2380 h 3368"/>
                <a:gd name="T62" fmla="*/ 4444 w 7451"/>
                <a:gd name="T63" fmla="*/ 1813 h 3368"/>
                <a:gd name="T64" fmla="*/ 4070 w 7451"/>
                <a:gd name="T65" fmla="*/ 2881 h 3368"/>
                <a:gd name="T66" fmla="*/ 5105 w 7451"/>
                <a:gd name="T67" fmla="*/ 280 h 3368"/>
                <a:gd name="T68" fmla="*/ 5288 w 7451"/>
                <a:gd name="T69" fmla="*/ 1306 h 3368"/>
                <a:gd name="T70" fmla="*/ 5407 w 7451"/>
                <a:gd name="T71" fmla="*/ 1839 h 3368"/>
                <a:gd name="T72" fmla="*/ 5461 w 7451"/>
                <a:gd name="T73" fmla="*/ 2757 h 3368"/>
                <a:gd name="T74" fmla="*/ 4890 w 7451"/>
                <a:gd name="T75" fmla="*/ 3270 h 3368"/>
                <a:gd name="T76" fmla="*/ 3606 w 7451"/>
                <a:gd name="T77" fmla="*/ 3323 h 3368"/>
                <a:gd name="T78" fmla="*/ 4309 w 7451"/>
                <a:gd name="T79" fmla="*/ 52 h 3368"/>
                <a:gd name="T80" fmla="*/ 5752 w 7451"/>
                <a:gd name="T81" fmla="*/ 3323 h 3368"/>
                <a:gd name="T82" fmla="*/ 7451 w 7451"/>
                <a:gd name="T83" fmla="*/ 52 h 3368"/>
                <a:gd name="T84" fmla="*/ 6226 w 7451"/>
                <a:gd name="T85" fmla="*/ 489 h 3368"/>
                <a:gd name="T86" fmla="*/ 7451 w 7451"/>
                <a:gd name="T87" fmla="*/ 1466 h 3368"/>
                <a:gd name="T88" fmla="*/ 6226 w 7451"/>
                <a:gd name="T89" fmla="*/ 1891 h 3368"/>
                <a:gd name="T90" fmla="*/ 7451 w 7451"/>
                <a:gd name="T91" fmla="*/ 2871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51" h="3368">
                  <a:moveTo>
                    <a:pt x="2130" y="2801"/>
                  </a:moveTo>
                  <a:cubicBezTo>
                    <a:pt x="1965" y="2650"/>
                    <a:pt x="1786" y="2533"/>
                    <a:pt x="1596" y="2454"/>
                  </a:cubicBezTo>
                  <a:cubicBezTo>
                    <a:pt x="1405" y="2374"/>
                    <a:pt x="1212" y="2334"/>
                    <a:pt x="1015" y="2334"/>
                  </a:cubicBezTo>
                  <a:cubicBezTo>
                    <a:pt x="959" y="2334"/>
                    <a:pt x="905" y="2338"/>
                    <a:pt x="852" y="2347"/>
                  </a:cubicBezTo>
                  <a:cubicBezTo>
                    <a:pt x="799" y="2355"/>
                    <a:pt x="748" y="2367"/>
                    <a:pt x="697" y="2383"/>
                  </a:cubicBezTo>
                  <a:cubicBezTo>
                    <a:pt x="813" y="2549"/>
                    <a:pt x="955" y="2677"/>
                    <a:pt x="1124" y="2768"/>
                  </a:cubicBezTo>
                  <a:cubicBezTo>
                    <a:pt x="1293" y="2858"/>
                    <a:pt x="1475" y="2904"/>
                    <a:pt x="1670" y="2904"/>
                  </a:cubicBezTo>
                  <a:cubicBezTo>
                    <a:pt x="1742" y="2904"/>
                    <a:pt x="1815" y="2895"/>
                    <a:pt x="1891" y="2878"/>
                  </a:cubicBezTo>
                  <a:cubicBezTo>
                    <a:pt x="1966" y="2862"/>
                    <a:pt x="2046" y="2835"/>
                    <a:pt x="2130" y="2801"/>
                  </a:cubicBezTo>
                  <a:close/>
                  <a:moveTo>
                    <a:pt x="2486" y="2538"/>
                  </a:moveTo>
                  <a:cubicBezTo>
                    <a:pt x="2602" y="2405"/>
                    <a:pt x="2688" y="2271"/>
                    <a:pt x="2741" y="2131"/>
                  </a:cubicBezTo>
                  <a:cubicBezTo>
                    <a:pt x="2795" y="1993"/>
                    <a:pt x="2821" y="1835"/>
                    <a:pt x="2821" y="1659"/>
                  </a:cubicBezTo>
                  <a:cubicBezTo>
                    <a:pt x="2821" y="1510"/>
                    <a:pt x="2794" y="1366"/>
                    <a:pt x="2740" y="1229"/>
                  </a:cubicBezTo>
                  <a:cubicBezTo>
                    <a:pt x="2686" y="1092"/>
                    <a:pt x="2607" y="968"/>
                    <a:pt x="2503" y="856"/>
                  </a:cubicBezTo>
                  <a:cubicBezTo>
                    <a:pt x="2382" y="724"/>
                    <a:pt x="2251" y="627"/>
                    <a:pt x="2112" y="564"/>
                  </a:cubicBezTo>
                  <a:cubicBezTo>
                    <a:pt x="1972" y="502"/>
                    <a:pt x="1816" y="469"/>
                    <a:pt x="1644" y="469"/>
                  </a:cubicBezTo>
                  <a:cubicBezTo>
                    <a:pt x="1491" y="469"/>
                    <a:pt x="1346" y="498"/>
                    <a:pt x="1208" y="556"/>
                  </a:cubicBezTo>
                  <a:cubicBezTo>
                    <a:pt x="1071" y="615"/>
                    <a:pt x="949" y="698"/>
                    <a:pt x="842" y="807"/>
                  </a:cubicBezTo>
                  <a:cubicBezTo>
                    <a:pt x="726" y="926"/>
                    <a:pt x="638" y="1060"/>
                    <a:pt x="577" y="1212"/>
                  </a:cubicBezTo>
                  <a:cubicBezTo>
                    <a:pt x="515" y="1363"/>
                    <a:pt x="484" y="1523"/>
                    <a:pt x="484" y="1686"/>
                  </a:cubicBezTo>
                  <a:cubicBezTo>
                    <a:pt x="484" y="1737"/>
                    <a:pt x="489" y="1791"/>
                    <a:pt x="497" y="1848"/>
                  </a:cubicBezTo>
                  <a:cubicBezTo>
                    <a:pt x="504" y="1904"/>
                    <a:pt x="517" y="1962"/>
                    <a:pt x="533" y="2024"/>
                  </a:cubicBezTo>
                  <a:cubicBezTo>
                    <a:pt x="604" y="1989"/>
                    <a:pt x="683" y="1961"/>
                    <a:pt x="768" y="1944"/>
                  </a:cubicBezTo>
                  <a:cubicBezTo>
                    <a:pt x="855" y="1926"/>
                    <a:pt x="954" y="1919"/>
                    <a:pt x="1067" y="1919"/>
                  </a:cubicBezTo>
                  <a:cubicBezTo>
                    <a:pt x="1308" y="1919"/>
                    <a:pt x="1550" y="1972"/>
                    <a:pt x="1794" y="2078"/>
                  </a:cubicBezTo>
                  <a:cubicBezTo>
                    <a:pt x="2038" y="2186"/>
                    <a:pt x="2268" y="2338"/>
                    <a:pt x="2486" y="2538"/>
                  </a:cubicBezTo>
                  <a:close/>
                  <a:moveTo>
                    <a:pt x="2548" y="3102"/>
                  </a:moveTo>
                  <a:cubicBezTo>
                    <a:pt x="2413" y="3190"/>
                    <a:pt x="2271" y="3256"/>
                    <a:pt x="2120" y="3300"/>
                  </a:cubicBezTo>
                  <a:cubicBezTo>
                    <a:pt x="1970" y="3345"/>
                    <a:pt x="1813" y="3368"/>
                    <a:pt x="1648" y="3368"/>
                  </a:cubicBezTo>
                  <a:cubicBezTo>
                    <a:pt x="1459" y="3368"/>
                    <a:pt x="1277" y="3336"/>
                    <a:pt x="1103" y="3277"/>
                  </a:cubicBezTo>
                  <a:cubicBezTo>
                    <a:pt x="929" y="3214"/>
                    <a:pt x="770" y="3127"/>
                    <a:pt x="624" y="3011"/>
                  </a:cubicBezTo>
                  <a:cubicBezTo>
                    <a:pt x="423" y="2848"/>
                    <a:pt x="269" y="2651"/>
                    <a:pt x="162" y="2419"/>
                  </a:cubicBezTo>
                  <a:cubicBezTo>
                    <a:pt x="54" y="2188"/>
                    <a:pt x="0" y="1936"/>
                    <a:pt x="0" y="1664"/>
                  </a:cubicBezTo>
                  <a:cubicBezTo>
                    <a:pt x="0" y="1439"/>
                    <a:pt x="43" y="1224"/>
                    <a:pt x="130" y="1022"/>
                  </a:cubicBezTo>
                  <a:cubicBezTo>
                    <a:pt x="215" y="820"/>
                    <a:pt x="341" y="636"/>
                    <a:pt x="507" y="468"/>
                  </a:cubicBezTo>
                  <a:cubicBezTo>
                    <a:pt x="664" y="314"/>
                    <a:pt x="838" y="199"/>
                    <a:pt x="1030" y="119"/>
                  </a:cubicBezTo>
                  <a:cubicBezTo>
                    <a:pt x="1222" y="39"/>
                    <a:pt x="1428" y="0"/>
                    <a:pt x="1648" y="0"/>
                  </a:cubicBezTo>
                  <a:cubicBezTo>
                    <a:pt x="1875" y="0"/>
                    <a:pt x="2085" y="39"/>
                    <a:pt x="2278" y="119"/>
                  </a:cubicBezTo>
                  <a:cubicBezTo>
                    <a:pt x="2471" y="199"/>
                    <a:pt x="2648" y="316"/>
                    <a:pt x="2808" y="474"/>
                  </a:cubicBezTo>
                  <a:cubicBezTo>
                    <a:pt x="2974" y="637"/>
                    <a:pt x="3098" y="823"/>
                    <a:pt x="3183" y="1030"/>
                  </a:cubicBezTo>
                  <a:cubicBezTo>
                    <a:pt x="3266" y="1236"/>
                    <a:pt x="3308" y="1461"/>
                    <a:pt x="3308" y="1702"/>
                  </a:cubicBezTo>
                  <a:cubicBezTo>
                    <a:pt x="3308" y="1915"/>
                    <a:pt x="3274" y="2110"/>
                    <a:pt x="3207" y="2290"/>
                  </a:cubicBezTo>
                  <a:cubicBezTo>
                    <a:pt x="3141" y="2468"/>
                    <a:pt x="3040" y="2637"/>
                    <a:pt x="2904" y="2792"/>
                  </a:cubicBezTo>
                  <a:cubicBezTo>
                    <a:pt x="2961" y="2820"/>
                    <a:pt x="3021" y="2839"/>
                    <a:pt x="3081" y="2852"/>
                  </a:cubicBezTo>
                  <a:cubicBezTo>
                    <a:pt x="3142" y="2865"/>
                    <a:pt x="3207" y="2872"/>
                    <a:pt x="3277" y="2872"/>
                  </a:cubicBezTo>
                  <a:cubicBezTo>
                    <a:pt x="3337" y="2872"/>
                    <a:pt x="3337" y="2872"/>
                    <a:pt x="3337" y="2872"/>
                  </a:cubicBezTo>
                  <a:cubicBezTo>
                    <a:pt x="3337" y="3325"/>
                    <a:pt x="3337" y="3325"/>
                    <a:pt x="3337" y="3325"/>
                  </a:cubicBezTo>
                  <a:cubicBezTo>
                    <a:pt x="3295" y="3325"/>
                    <a:pt x="3295" y="3325"/>
                    <a:pt x="3295" y="3325"/>
                  </a:cubicBezTo>
                  <a:cubicBezTo>
                    <a:pt x="3175" y="3325"/>
                    <a:pt x="3052" y="3306"/>
                    <a:pt x="2928" y="3270"/>
                  </a:cubicBezTo>
                  <a:cubicBezTo>
                    <a:pt x="2803" y="3232"/>
                    <a:pt x="2677" y="3177"/>
                    <a:pt x="2548" y="3102"/>
                  </a:cubicBezTo>
                  <a:close/>
                  <a:moveTo>
                    <a:pt x="4075" y="1423"/>
                  </a:moveTo>
                  <a:cubicBezTo>
                    <a:pt x="4225" y="1423"/>
                    <a:pt x="4225" y="1423"/>
                    <a:pt x="4225" y="1423"/>
                  </a:cubicBezTo>
                  <a:cubicBezTo>
                    <a:pt x="4470" y="1423"/>
                    <a:pt x="4645" y="1385"/>
                    <a:pt x="4749" y="1312"/>
                  </a:cubicBezTo>
                  <a:cubicBezTo>
                    <a:pt x="4853" y="1236"/>
                    <a:pt x="4905" y="1115"/>
                    <a:pt x="4905" y="943"/>
                  </a:cubicBezTo>
                  <a:cubicBezTo>
                    <a:pt x="4905" y="792"/>
                    <a:pt x="4858" y="680"/>
                    <a:pt x="4763" y="606"/>
                  </a:cubicBezTo>
                  <a:cubicBezTo>
                    <a:pt x="4669" y="533"/>
                    <a:pt x="4524" y="496"/>
                    <a:pt x="4329" y="496"/>
                  </a:cubicBezTo>
                  <a:cubicBezTo>
                    <a:pt x="4075" y="496"/>
                    <a:pt x="4075" y="496"/>
                    <a:pt x="4075" y="496"/>
                  </a:cubicBezTo>
                  <a:cubicBezTo>
                    <a:pt x="4075" y="1423"/>
                    <a:pt x="4075" y="1423"/>
                    <a:pt x="4075" y="1423"/>
                  </a:cubicBezTo>
                  <a:close/>
                  <a:moveTo>
                    <a:pt x="4070" y="2881"/>
                  </a:moveTo>
                  <a:cubicBezTo>
                    <a:pt x="4444" y="2881"/>
                    <a:pt x="4444" y="2881"/>
                    <a:pt x="4444" y="2881"/>
                  </a:cubicBezTo>
                  <a:cubicBezTo>
                    <a:pt x="4662" y="2881"/>
                    <a:pt x="4823" y="2840"/>
                    <a:pt x="4926" y="2757"/>
                  </a:cubicBezTo>
                  <a:cubicBezTo>
                    <a:pt x="5029" y="2677"/>
                    <a:pt x="5081" y="2551"/>
                    <a:pt x="5081" y="2380"/>
                  </a:cubicBezTo>
                  <a:cubicBezTo>
                    <a:pt x="5081" y="2193"/>
                    <a:pt x="5027" y="2053"/>
                    <a:pt x="4919" y="1957"/>
                  </a:cubicBezTo>
                  <a:cubicBezTo>
                    <a:pt x="4812" y="1862"/>
                    <a:pt x="4654" y="1813"/>
                    <a:pt x="4444" y="1813"/>
                  </a:cubicBezTo>
                  <a:cubicBezTo>
                    <a:pt x="4070" y="1813"/>
                    <a:pt x="4070" y="1813"/>
                    <a:pt x="4070" y="1813"/>
                  </a:cubicBezTo>
                  <a:cubicBezTo>
                    <a:pt x="4070" y="2881"/>
                    <a:pt x="4070" y="2881"/>
                    <a:pt x="4070" y="2881"/>
                  </a:cubicBezTo>
                  <a:close/>
                  <a:moveTo>
                    <a:pt x="4309" y="52"/>
                  </a:moveTo>
                  <a:cubicBezTo>
                    <a:pt x="4658" y="52"/>
                    <a:pt x="4923" y="128"/>
                    <a:pt x="5105" y="280"/>
                  </a:cubicBezTo>
                  <a:cubicBezTo>
                    <a:pt x="5286" y="433"/>
                    <a:pt x="5377" y="657"/>
                    <a:pt x="5377" y="947"/>
                  </a:cubicBezTo>
                  <a:cubicBezTo>
                    <a:pt x="5377" y="1083"/>
                    <a:pt x="5348" y="1202"/>
                    <a:pt x="5288" y="1306"/>
                  </a:cubicBezTo>
                  <a:cubicBezTo>
                    <a:pt x="5228" y="1409"/>
                    <a:pt x="5142" y="1495"/>
                    <a:pt x="5027" y="1562"/>
                  </a:cubicBezTo>
                  <a:cubicBezTo>
                    <a:pt x="5188" y="1609"/>
                    <a:pt x="5315" y="1701"/>
                    <a:pt x="5407" y="1839"/>
                  </a:cubicBezTo>
                  <a:cubicBezTo>
                    <a:pt x="5500" y="1975"/>
                    <a:pt x="5547" y="2137"/>
                    <a:pt x="5547" y="2327"/>
                  </a:cubicBezTo>
                  <a:cubicBezTo>
                    <a:pt x="5547" y="2479"/>
                    <a:pt x="5518" y="2623"/>
                    <a:pt x="5461" y="2757"/>
                  </a:cubicBezTo>
                  <a:cubicBezTo>
                    <a:pt x="5404" y="2890"/>
                    <a:pt x="5326" y="3002"/>
                    <a:pt x="5225" y="3089"/>
                  </a:cubicBezTo>
                  <a:cubicBezTo>
                    <a:pt x="5126" y="3173"/>
                    <a:pt x="5015" y="3234"/>
                    <a:pt x="4890" y="3270"/>
                  </a:cubicBezTo>
                  <a:cubicBezTo>
                    <a:pt x="4764" y="3306"/>
                    <a:pt x="4588" y="3323"/>
                    <a:pt x="4361" y="3323"/>
                  </a:cubicBezTo>
                  <a:cubicBezTo>
                    <a:pt x="3606" y="3323"/>
                    <a:pt x="3606" y="3323"/>
                    <a:pt x="3606" y="3323"/>
                  </a:cubicBezTo>
                  <a:cubicBezTo>
                    <a:pt x="3606" y="52"/>
                    <a:pt x="3606" y="52"/>
                    <a:pt x="3606" y="52"/>
                  </a:cubicBezTo>
                  <a:cubicBezTo>
                    <a:pt x="4309" y="52"/>
                    <a:pt x="4309" y="52"/>
                    <a:pt x="4309" y="52"/>
                  </a:cubicBezTo>
                  <a:close/>
                  <a:moveTo>
                    <a:pt x="7451" y="3323"/>
                  </a:moveTo>
                  <a:cubicBezTo>
                    <a:pt x="5752" y="3323"/>
                    <a:pt x="5752" y="3323"/>
                    <a:pt x="5752" y="3323"/>
                  </a:cubicBezTo>
                  <a:cubicBezTo>
                    <a:pt x="5752" y="52"/>
                    <a:pt x="5752" y="52"/>
                    <a:pt x="5752" y="52"/>
                  </a:cubicBezTo>
                  <a:cubicBezTo>
                    <a:pt x="7451" y="52"/>
                    <a:pt x="7451" y="52"/>
                    <a:pt x="7451" y="52"/>
                  </a:cubicBezTo>
                  <a:cubicBezTo>
                    <a:pt x="7451" y="489"/>
                    <a:pt x="7451" y="489"/>
                    <a:pt x="7451" y="489"/>
                  </a:cubicBezTo>
                  <a:cubicBezTo>
                    <a:pt x="6226" y="489"/>
                    <a:pt x="6226" y="489"/>
                    <a:pt x="6226" y="489"/>
                  </a:cubicBezTo>
                  <a:cubicBezTo>
                    <a:pt x="6226" y="1466"/>
                    <a:pt x="6226" y="1466"/>
                    <a:pt x="6226" y="1466"/>
                  </a:cubicBezTo>
                  <a:cubicBezTo>
                    <a:pt x="7451" y="1466"/>
                    <a:pt x="7451" y="1466"/>
                    <a:pt x="7451" y="1466"/>
                  </a:cubicBezTo>
                  <a:cubicBezTo>
                    <a:pt x="7451" y="1891"/>
                    <a:pt x="7451" y="1891"/>
                    <a:pt x="7451" y="1891"/>
                  </a:cubicBezTo>
                  <a:cubicBezTo>
                    <a:pt x="6226" y="1891"/>
                    <a:pt x="6226" y="1891"/>
                    <a:pt x="6226" y="1891"/>
                  </a:cubicBezTo>
                  <a:cubicBezTo>
                    <a:pt x="6226" y="2871"/>
                    <a:pt x="6226" y="2871"/>
                    <a:pt x="6226" y="2871"/>
                  </a:cubicBezTo>
                  <a:cubicBezTo>
                    <a:pt x="7451" y="2871"/>
                    <a:pt x="7451" y="2871"/>
                    <a:pt x="7451" y="2871"/>
                  </a:cubicBezTo>
                  <a:cubicBezTo>
                    <a:pt x="7451" y="3323"/>
                    <a:pt x="7451" y="3323"/>
                    <a:pt x="7451" y="3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sp>
          <p:nvSpPr>
            <p:cNvPr id="14" name="Freeform 6">
              <a:extLst>
                <a:ext uri="{FF2B5EF4-FFF2-40B4-BE49-F238E27FC236}">
                  <a16:creationId xmlns:a16="http://schemas.microsoft.com/office/drawing/2014/main" id="{5300B8A5-B1B6-4CCA-9362-6513EB2FA401}"/>
                </a:ext>
              </a:extLst>
            </p:cNvPr>
            <p:cNvSpPr>
              <a:spLocks noEditPoints="1"/>
            </p:cNvSpPr>
            <p:nvPr userDrawn="1"/>
          </p:nvSpPr>
          <p:spPr bwMode="auto">
            <a:xfrm>
              <a:off x="-39" y="4615"/>
              <a:ext cx="2446" cy="2221"/>
            </a:xfrm>
            <a:custGeom>
              <a:avLst/>
              <a:gdLst>
                <a:gd name="T0" fmla="*/ 2807 w 3719"/>
                <a:gd name="T1" fmla="*/ 2505 h 3377"/>
                <a:gd name="T2" fmla="*/ 3057 w 3719"/>
                <a:gd name="T3" fmla="*/ 2401 h 3377"/>
                <a:gd name="T4" fmla="*/ 3161 w 3719"/>
                <a:gd name="T5" fmla="*/ 2149 h 3377"/>
                <a:gd name="T6" fmla="*/ 3111 w 3719"/>
                <a:gd name="T7" fmla="*/ 1968 h 3377"/>
                <a:gd name="T8" fmla="*/ 2381 w 3719"/>
                <a:gd name="T9" fmla="*/ 702 h 3377"/>
                <a:gd name="T10" fmla="*/ 2006 w 3719"/>
                <a:gd name="T11" fmla="*/ 117 h 3377"/>
                <a:gd name="T12" fmla="*/ 2771 w 3719"/>
                <a:gd name="T13" fmla="*/ 468 h 3377"/>
                <a:gd name="T14" fmla="*/ 3518 w 3719"/>
                <a:gd name="T15" fmla="*/ 1760 h 3377"/>
                <a:gd name="T16" fmla="*/ 3252 w 3719"/>
                <a:gd name="T17" fmla="*/ 2754 h 3377"/>
                <a:gd name="T18" fmla="*/ 2269 w 3719"/>
                <a:gd name="T19" fmla="*/ 2505 h 3377"/>
                <a:gd name="T20" fmla="*/ 2807 w 3719"/>
                <a:gd name="T21" fmla="*/ 2505 h 3377"/>
                <a:gd name="T22" fmla="*/ 2805 w 3719"/>
                <a:gd name="T23" fmla="*/ 1921 h 3377"/>
                <a:gd name="T24" fmla="*/ 1894 w 3719"/>
                <a:gd name="T25" fmla="*/ 1921 h 3377"/>
                <a:gd name="T26" fmla="*/ 1631 w 3719"/>
                <a:gd name="T27" fmla="*/ 2377 h 3377"/>
                <a:gd name="T28" fmla="*/ 2805 w 3719"/>
                <a:gd name="T29" fmla="*/ 2377 h 3377"/>
                <a:gd name="T30" fmla="*/ 3033 w 3719"/>
                <a:gd name="T31" fmla="*/ 2149 h 3377"/>
                <a:gd name="T32" fmla="*/ 2805 w 3719"/>
                <a:gd name="T33" fmla="*/ 1921 h 3377"/>
                <a:gd name="T34" fmla="*/ 1906 w 3719"/>
                <a:gd name="T35" fmla="*/ 710 h 3377"/>
                <a:gd name="T36" fmla="*/ 2175 w 3719"/>
                <a:gd name="T37" fmla="*/ 1176 h 3377"/>
                <a:gd name="T38" fmla="*/ 1899 w 3719"/>
                <a:gd name="T39" fmla="*/ 201 h 3377"/>
                <a:gd name="T40" fmla="*/ 906 w 3719"/>
                <a:gd name="T41" fmla="*/ 468 h 3377"/>
                <a:gd name="T42" fmla="*/ 159 w 3719"/>
                <a:gd name="T43" fmla="*/ 1760 h 3377"/>
                <a:gd name="T44" fmla="*/ 238 w 3719"/>
                <a:gd name="T45" fmla="*/ 2599 h 3377"/>
                <a:gd name="T46" fmla="*/ 558 w 3719"/>
                <a:gd name="T47" fmla="*/ 1981 h 3377"/>
                <a:gd name="T48" fmla="*/ 1288 w 3719"/>
                <a:gd name="T49" fmla="*/ 715 h 3377"/>
                <a:gd name="T50" fmla="*/ 1421 w 3719"/>
                <a:gd name="T51" fmla="*/ 582 h 3377"/>
                <a:gd name="T52" fmla="*/ 1691 w 3719"/>
                <a:gd name="T53" fmla="*/ 546 h 3377"/>
                <a:gd name="T54" fmla="*/ 1906 w 3719"/>
                <a:gd name="T55" fmla="*/ 710 h 3377"/>
                <a:gd name="T56" fmla="*/ 1402 w 3719"/>
                <a:gd name="T57" fmla="*/ 1004 h 3377"/>
                <a:gd name="T58" fmla="*/ 1857 w 3719"/>
                <a:gd name="T59" fmla="*/ 1793 h 3377"/>
                <a:gd name="T60" fmla="*/ 2383 w 3719"/>
                <a:gd name="T61" fmla="*/ 1793 h 3377"/>
                <a:gd name="T62" fmla="*/ 1796 w 3719"/>
                <a:gd name="T63" fmla="*/ 777 h 3377"/>
                <a:gd name="T64" fmla="*/ 1485 w 3719"/>
                <a:gd name="T65" fmla="*/ 694 h 3377"/>
                <a:gd name="T66" fmla="*/ 1402 w 3719"/>
                <a:gd name="T67" fmla="*/ 1004 h 3377"/>
                <a:gd name="T68" fmla="*/ 802 w 3719"/>
                <a:gd name="T69" fmla="*/ 2388 h 3377"/>
                <a:gd name="T70" fmla="*/ 1071 w 3719"/>
                <a:gd name="T71" fmla="*/ 1922 h 3377"/>
                <a:gd name="T72" fmla="*/ 364 w 3719"/>
                <a:gd name="T73" fmla="*/ 2649 h 3377"/>
                <a:gd name="T74" fmla="*/ 1092 w 3719"/>
                <a:gd name="T75" fmla="*/ 3377 h 3377"/>
                <a:gd name="T76" fmla="*/ 2586 w 3719"/>
                <a:gd name="T77" fmla="*/ 3377 h 3377"/>
                <a:gd name="T78" fmla="*/ 3272 w 3719"/>
                <a:gd name="T79" fmla="*/ 2889 h 3377"/>
                <a:gd name="T80" fmla="*/ 2576 w 3719"/>
                <a:gd name="T81" fmla="*/ 2920 h 3377"/>
                <a:gd name="T82" fmla="*/ 1116 w 3719"/>
                <a:gd name="T83" fmla="*/ 2920 h 3377"/>
                <a:gd name="T84" fmla="*/ 934 w 3719"/>
                <a:gd name="T85" fmla="*/ 2872 h 3377"/>
                <a:gd name="T86" fmla="*/ 768 w 3719"/>
                <a:gd name="T87" fmla="*/ 2657 h 3377"/>
                <a:gd name="T88" fmla="*/ 802 w 3719"/>
                <a:gd name="T89" fmla="*/ 2388 h 3377"/>
                <a:gd name="T90" fmla="*/ 1309 w 3719"/>
                <a:gd name="T91" fmla="*/ 2679 h 3377"/>
                <a:gd name="T92" fmla="*/ 1765 w 3719"/>
                <a:gd name="T93" fmla="*/ 1890 h 3377"/>
                <a:gd name="T94" fmla="*/ 1501 w 3719"/>
                <a:gd name="T95" fmla="*/ 1434 h 3377"/>
                <a:gd name="T96" fmla="*/ 914 w 3719"/>
                <a:gd name="T97" fmla="*/ 2450 h 3377"/>
                <a:gd name="T98" fmla="*/ 998 w 3719"/>
                <a:gd name="T99" fmla="*/ 2762 h 3377"/>
                <a:gd name="T100" fmla="*/ 1309 w 3719"/>
                <a:gd name="T101" fmla="*/ 2679 h 3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9" h="3377">
                  <a:moveTo>
                    <a:pt x="2807" y="2505"/>
                  </a:moveTo>
                  <a:cubicBezTo>
                    <a:pt x="2904" y="2504"/>
                    <a:pt x="2993" y="2465"/>
                    <a:pt x="3057" y="2401"/>
                  </a:cubicBezTo>
                  <a:cubicBezTo>
                    <a:pt x="3121" y="2336"/>
                    <a:pt x="3161" y="2248"/>
                    <a:pt x="3161" y="2149"/>
                  </a:cubicBezTo>
                  <a:cubicBezTo>
                    <a:pt x="3161" y="2082"/>
                    <a:pt x="3143" y="2020"/>
                    <a:pt x="3111" y="1968"/>
                  </a:cubicBezTo>
                  <a:cubicBezTo>
                    <a:pt x="2381" y="702"/>
                    <a:pt x="2381" y="702"/>
                    <a:pt x="2381" y="702"/>
                  </a:cubicBezTo>
                  <a:cubicBezTo>
                    <a:pt x="2346" y="469"/>
                    <a:pt x="2215" y="253"/>
                    <a:pt x="2006" y="117"/>
                  </a:cubicBezTo>
                  <a:cubicBezTo>
                    <a:pt x="2301" y="61"/>
                    <a:pt x="2613" y="192"/>
                    <a:pt x="2771" y="468"/>
                  </a:cubicBezTo>
                  <a:cubicBezTo>
                    <a:pt x="3518" y="1760"/>
                    <a:pt x="3518" y="1760"/>
                    <a:pt x="3518" y="1760"/>
                  </a:cubicBezTo>
                  <a:cubicBezTo>
                    <a:pt x="3719" y="2109"/>
                    <a:pt x="3600" y="2553"/>
                    <a:pt x="3252" y="2754"/>
                  </a:cubicBezTo>
                  <a:cubicBezTo>
                    <a:pt x="2910" y="2952"/>
                    <a:pt x="2474" y="2840"/>
                    <a:pt x="2269" y="2505"/>
                  </a:cubicBezTo>
                  <a:cubicBezTo>
                    <a:pt x="2807" y="2505"/>
                    <a:pt x="2807" y="2505"/>
                    <a:pt x="2807" y="2505"/>
                  </a:cubicBezTo>
                  <a:close/>
                  <a:moveTo>
                    <a:pt x="2805" y="1921"/>
                  </a:moveTo>
                  <a:cubicBezTo>
                    <a:pt x="1894" y="1921"/>
                    <a:pt x="1894" y="1921"/>
                    <a:pt x="1894" y="1921"/>
                  </a:cubicBezTo>
                  <a:cubicBezTo>
                    <a:pt x="1631" y="2377"/>
                    <a:pt x="1631" y="2377"/>
                    <a:pt x="1631" y="2377"/>
                  </a:cubicBezTo>
                  <a:cubicBezTo>
                    <a:pt x="2805" y="2377"/>
                    <a:pt x="2805" y="2377"/>
                    <a:pt x="2805" y="2377"/>
                  </a:cubicBezTo>
                  <a:cubicBezTo>
                    <a:pt x="2931" y="2377"/>
                    <a:pt x="3033" y="2275"/>
                    <a:pt x="3033" y="2149"/>
                  </a:cubicBezTo>
                  <a:cubicBezTo>
                    <a:pt x="3033" y="2024"/>
                    <a:pt x="2931" y="1921"/>
                    <a:pt x="2805" y="1921"/>
                  </a:cubicBezTo>
                  <a:close/>
                  <a:moveTo>
                    <a:pt x="1906" y="710"/>
                  </a:moveTo>
                  <a:cubicBezTo>
                    <a:pt x="2175" y="1176"/>
                    <a:pt x="2175" y="1176"/>
                    <a:pt x="2175" y="1176"/>
                  </a:cubicBezTo>
                  <a:cubicBezTo>
                    <a:pt x="2362" y="831"/>
                    <a:pt x="2241" y="399"/>
                    <a:pt x="1899" y="201"/>
                  </a:cubicBezTo>
                  <a:cubicBezTo>
                    <a:pt x="1551" y="0"/>
                    <a:pt x="1107" y="119"/>
                    <a:pt x="906" y="468"/>
                  </a:cubicBezTo>
                  <a:cubicBezTo>
                    <a:pt x="159" y="1760"/>
                    <a:pt x="159" y="1760"/>
                    <a:pt x="159" y="1760"/>
                  </a:cubicBezTo>
                  <a:cubicBezTo>
                    <a:pt x="0" y="2036"/>
                    <a:pt x="41" y="2370"/>
                    <a:pt x="238" y="2599"/>
                  </a:cubicBezTo>
                  <a:cubicBezTo>
                    <a:pt x="252" y="2349"/>
                    <a:pt x="374" y="2128"/>
                    <a:pt x="558" y="1981"/>
                  </a:cubicBezTo>
                  <a:cubicBezTo>
                    <a:pt x="1288" y="715"/>
                    <a:pt x="1288" y="715"/>
                    <a:pt x="1288" y="715"/>
                  </a:cubicBezTo>
                  <a:cubicBezTo>
                    <a:pt x="1318" y="662"/>
                    <a:pt x="1364" y="616"/>
                    <a:pt x="1421" y="582"/>
                  </a:cubicBezTo>
                  <a:cubicBezTo>
                    <a:pt x="1506" y="532"/>
                    <a:pt x="1603" y="523"/>
                    <a:pt x="1691" y="546"/>
                  </a:cubicBezTo>
                  <a:cubicBezTo>
                    <a:pt x="1779" y="569"/>
                    <a:pt x="1857" y="626"/>
                    <a:pt x="1906" y="710"/>
                  </a:cubicBezTo>
                  <a:close/>
                  <a:moveTo>
                    <a:pt x="1402" y="1004"/>
                  </a:moveTo>
                  <a:cubicBezTo>
                    <a:pt x="1857" y="1793"/>
                    <a:pt x="1857" y="1793"/>
                    <a:pt x="1857" y="1793"/>
                  </a:cubicBezTo>
                  <a:cubicBezTo>
                    <a:pt x="2383" y="1793"/>
                    <a:pt x="2383" y="1793"/>
                    <a:pt x="2383" y="1793"/>
                  </a:cubicBezTo>
                  <a:cubicBezTo>
                    <a:pt x="1796" y="777"/>
                    <a:pt x="1796" y="777"/>
                    <a:pt x="1796" y="777"/>
                  </a:cubicBezTo>
                  <a:cubicBezTo>
                    <a:pt x="1733" y="667"/>
                    <a:pt x="1594" y="631"/>
                    <a:pt x="1485" y="694"/>
                  </a:cubicBezTo>
                  <a:cubicBezTo>
                    <a:pt x="1376" y="756"/>
                    <a:pt x="1339" y="895"/>
                    <a:pt x="1402" y="1004"/>
                  </a:cubicBezTo>
                  <a:close/>
                  <a:moveTo>
                    <a:pt x="802" y="2388"/>
                  </a:moveTo>
                  <a:cubicBezTo>
                    <a:pt x="1071" y="1922"/>
                    <a:pt x="1071" y="1922"/>
                    <a:pt x="1071" y="1922"/>
                  </a:cubicBezTo>
                  <a:cubicBezTo>
                    <a:pt x="679" y="1933"/>
                    <a:pt x="364" y="2254"/>
                    <a:pt x="364" y="2649"/>
                  </a:cubicBezTo>
                  <a:cubicBezTo>
                    <a:pt x="364" y="3051"/>
                    <a:pt x="690" y="3377"/>
                    <a:pt x="1092" y="3377"/>
                  </a:cubicBezTo>
                  <a:cubicBezTo>
                    <a:pt x="2586" y="3377"/>
                    <a:pt x="2586" y="3377"/>
                    <a:pt x="2586" y="3377"/>
                  </a:cubicBezTo>
                  <a:cubicBezTo>
                    <a:pt x="2903" y="3377"/>
                    <a:pt x="3173" y="3173"/>
                    <a:pt x="3272" y="2889"/>
                  </a:cubicBezTo>
                  <a:cubicBezTo>
                    <a:pt x="3048" y="3001"/>
                    <a:pt x="2796" y="3006"/>
                    <a:pt x="2576" y="2920"/>
                  </a:cubicBezTo>
                  <a:cubicBezTo>
                    <a:pt x="1116" y="2920"/>
                    <a:pt x="1116" y="2920"/>
                    <a:pt x="1116" y="2920"/>
                  </a:cubicBezTo>
                  <a:cubicBezTo>
                    <a:pt x="1054" y="2921"/>
                    <a:pt x="991" y="2905"/>
                    <a:pt x="934" y="2872"/>
                  </a:cubicBezTo>
                  <a:cubicBezTo>
                    <a:pt x="848" y="2823"/>
                    <a:pt x="791" y="2744"/>
                    <a:pt x="768" y="2657"/>
                  </a:cubicBezTo>
                  <a:cubicBezTo>
                    <a:pt x="744" y="2568"/>
                    <a:pt x="754" y="2473"/>
                    <a:pt x="802" y="2388"/>
                  </a:cubicBezTo>
                  <a:close/>
                  <a:moveTo>
                    <a:pt x="1309" y="2679"/>
                  </a:moveTo>
                  <a:cubicBezTo>
                    <a:pt x="1765" y="1890"/>
                    <a:pt x="1765" y="1890"/>
                    <a:pt x="1765" y="1890"/>
                  </a:cubicBezTo>
                  <a:cubicBezTo>
                    <a:pt x="1501" y="1434"/>
                    <a:pt x="1501" y="1434"/>
                    <a:pt x="1501" y="1434"/>
                  </a:cubicBezTo>
                  <a:cubicBezTo>
                    <a:pt x="914" y="2450"/>
                    <a:pt x="914" y="2450"/>
                    <a:pt x="914" y="2450"/>
                  </a:cubicBezTo>
                  <a:cubicBezTo>
                    <a:pt x="851" y="2560"/>
                    <a:pt x="889" y="2699"/>
                    <a:pt x="998" y="2762"/>
                  </a:cubicBezTo>
                  <a:cubicBezTo>
                    <a:pt x="1107" y="2825"/>
                    <a:pt x="1246" y="2786"/>
                    <a:pt x="1309" y="267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grpSp>
    </p:spTree>
    <p:extLst>
      <p:ext uri="{BB962C8B-B14F-4D97-AF65-F5344CB8AC3E}">
        <p14:creationId xmlns:p14="http://schemas.microsoft.com/office/powerpoint/2010/main" val="406267555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8_Title (A1)">
    <p:spTree>
      <p:nvGrpSpPr>
        <p:cNvPr id="1" name=""/>
        <p:cNvGrpSpPr/>
        <p:nvPr/>
      </p:nvGrpSpPr>
      <p:grpSpPr>
        <a:xfrm>
          <a:off x="0" y="0"/>
          <a:ext cx="0" cy="0"/>
          <a:chOff x="0" y="0"/>
          <a:chExt cx="0" cy="0"/>
        </a:xfrm>
      </p:grpSpPr>
      <p:pic>
        <p:nvPicPr>
          <p:cNvPr id="15" name="Picture 14" descr="A group of people wearing hard hats&#10;&#10;Description automatically generated with low confidence">
            <a:extLst>
              <a:ext uri="{FF2B5EF4-FFF2-40B4-BE49-F238E27FC236}">
                <a16:creationId xmlns:a16="http://schemas.microsoft.com/office/drawing/2014/main" id="{775816D4-798F-454D-931D-0D2905D3D7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4B36E97D-0C3D-4668-BE17-A7A13C5CC284}"/>
              </a:ext>
            </a:extLst>
          </p:cNvPr>
          <p:cNvSpPr>
            <a:spLocks/>
          </p:cNvSpPr>
          <p:nvPr userDrawn="1"/>
        </p:nvSpPr>
        <p:spPr>
          <a:xfrm>
            <a:off x="657288" y="1089000"/>
            <a:ext cx="3673350" cy="46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24" name="Title 16">
            <a:extLst>
              <a:ext uri="{FF2B5EF4-FFF2-40B4-BE49-F238E27FC236}">
                <a16:creationId xmlns:a16="http://schemas.microsoft.com/office/drawing/2014/main" id="{C69D6F97-8122-40DD-BF69-A01268A08142}"/>
              </a:ext>
            </a:extLst>
          </p:cNvPr>
          <p:cNvSpPr>
            <a:spLocks noGrp="1"/>
          </p:cNvSpPr>
          <p:nvPr>
            <p:ph type="title" hasCustomPrompt="1"/>
          </p:nvPr>
        </p:nvSpPr>
        <p:spPr>
          <a:xfrm>
            <a:off x="972910" y="2117534"/>
            <a:ext cx="3027590" cy="1666610"/>
          </a:xfrm>
        </p:spPr>
        <p:txBody>
          <a:bodyPr anchor="b"/>
          <a:lstStyle>
            <a:lvl1pPr>
              <a:lnSpc>
                <a:spcPct val="95000"/>
              </a:lnSpc>
              <a:defRPr sz="3800" spc="0" baseline="0">
                <a:solidFill>
                  <a:schemeClr val="tx2"/>
                </a:solidFill>
              </a:defRPr>
            </a:lvl1pPr>
          </a:lstStyle>
          <a:p>
            <a:r>
              <a:rPr lang="en-US"/>
              <a:t>Presentation heading goes here.</a:t>
            </a:r>
            <a:endParaRPr lang="en-AU"/>
          </a:p>
        </p:txBody>
      </p:sp>
      <p:sp>
        <p:nvSpPr>
          <p:cNvPr id="25" name="Text Placeholder 20">
            <a:extLst>
              <a:ext uri="{FF2B5EF4-FFF2-40B4-BE49-F238E27FC236}">
                <a16:creationId xmlns:a16="http://schemas.microsoft.com/office/drawing/2014/main" id="{B9C8A5D7-D435-416B-9AB0-79DF2E499674}"/>
              </a:ext>
            </a:extLst>
          </p:cNvPr>
          <p:cNvSpPr>
            <a:spLocks noGrp="1"/>
          </p:cNvSpPr>
          <p:nvPr>
            <p:ph type="body" sz="quarter" idx="14" hasCustomPrompt="1"/>
          </p:nvPr>
        </p:nvSpPr>
        <p:spPr>
          <a:xfrm>
            <a:off x="972910" y="3977715"/>
            <a:ext cx="3027590" cy="564257"/>
          </a:xfrm>
        </p:spPr>
        <p:txBody>
          <a:bodyPr>
            <a:spAutoFit/>
          </a:bodyPr>
          <a:lstStyle>
            <a:lvl1pPr>
              <a:defRPr sz="1750" spc="0" baseline="0">
                <a:solidFill>
                  <a:schemeClr val="tx2"/>
                </a:solidFill>
                <a:latin typeface="Arial" panose="020B0604020202020204" pitchFamily="34" charset="0"/>
                <a:cs typeface="Arial" panose="020B0604020202020204" pitchFamily="34" charset="0"/>
              </a:defRPr>
            </a:lvl1pPr>
          </a:lstStyle>
          <a:p>
            <a:pPr lvl="0"/>
            <a:r>
              <a:rPr lang="en-AU" err="1"/>
              <a:t>Ultrices</a:t>
            </a:r>
            <a:r>
              <a:rPr lang="en-AU"/>
              <a:t> et </a:t>
            </a:r>
            <a:r>
              <a:rPr lang="en-AU" err="1"/>
              <a:t>luctus</a:t>
            </a:r>
            <a:r>
              <a:rPr lang="en-AU"/>
              <a:t> </a:t>
            </a:r>
            <a:r>
              <a:rPr lang="en-AU" err="1"/>
              <a:t>felis</a:t>
            </a:r>
            <a:r>
              <a:rPr lang="en-AU"/>
              <a:t> integer </a:t>
            </a:r>
            <a:r>
              <a:rPr lang="en-AU" err="1"/>
              <a:t>nam</a:t>
            </a:r>
            <a:r>
              <a:rPr lang="en-AU"/>
              <a:t> </a:t>
            </a:r>
            <a:r>
              <a:rPr lang="en-AU" err="1"/>
              <a:t>eu</a:t>
            </a:r>
            <a:r>
              <a:rPr lang="en-AU"/>
              <a:t> tempus sed ligula.</a:t>
            </a:r>
          </a:p>
        </p:txBody>
      </p:sp>
      <p:sp>
        <p:nvSpPr>
          <p:cNvPr id="26" name="Text Placeholder 20">
            <a:extLst>
              <a:ext uri="{FF2B5EF4-FFF2-40B4-BE49-F238E27FC236}">
                <a16:creationId xmlns:a16="http://schemas.microsoft.com/office/drawing/2014/main" id="{EF37BF2D-F73C-4E6C-B832-963F5BAE59DC}"/>
              </a:ext>
            </a:extLst>
          </p:cNvPr>
          <p:cNvSpPr>
            <a:spLocks noGrp="1"/>
          </p:cNvSpPr>
          <p:nvPr>
            <p:ph type="body" sz="quarter" idx="16" hasCustomPrompt="1"/>
          </p:nvPr>
        </p:nvSpPr>
        <p:spPr>
          <a:xfrm>
            <a:off x="972910" y="5026786"/>
            <a:ext cx="3027590" cy="646331"/>
          </a:xfrm>
        </p:spPr>
        <p:txBody>
          <a:bodyPr>
            <a:spAutoFit/>
          </a:bodyPr>
          <a:lstStyle>
            <a:lvl1pPr>
              <a:lnSpc>
                <a:spcPct val="100000"/>
              </a:lnSpc>
              <a:spcBef>
                <a:spcPts val="0"/>
              </a:spcBef>
              <a:defRPr sz="1400" spc="0" baseline="0">
                <a:solidFill>
                  <a:schemeClr val="tx2"/>
                </a:solidFill>
                <a:latin typeface="Arial" panose="020B0604020202020204" pitchFamily="34" charset="0"/>
                <a:cs typeface="Arial" panose="020B0604020202020204" pitchFamily="34" charset="0"/>
              </a:defRPr>
            </a:lvl1pPr>
          </a:lstStyle>
          <a:p>
            <a:pPr lvl="0"/>
            <a:r>
              <a:rPr lang="en-AU"/>
              <a:t>Date</a:t>
            </a:r>
          </a:p>
          <a:p>
            <a:pPr lvl="0"/>
            <a:r>
              <a:rPr lang="en-AU"/>
              <a:t>Presenter Name</a:t>
            </a:r>
          </a:p>
          <a:p>
            <a:pPr lvl="0"/>
            <a:r>
              <a:rPr lang="en-AU"/>
              <a:t>presentername@qbe.com</a:t>
            </a:r>
          </a:p>
        </p:txBody>
      </p:sp>
      <p:cxnSp>
        <p:nvCxnSpPr>
          <p:cNvPr id="31" name="Straight Connector 30">
            <a:extLst>
              <a:ext uri="{FF2B5EF4-FFF2-40B4-BE49-F238E27FC236}">
                <a16:creationId xmlns:a16="http://schemas.microsoft.com/office/drawing/2014/main" id="{91F488F7-EF42-4E8E-B5E7-C1D168CA0DAC}"/>
              </a:ext>
            </a:extLst>
          </p:cNvPr>
          <p:cNvCxnSpPr>
            <a:cxnSpLocks/>
          </p:cNvCxnSpPr>
          <p:nvPr userDrawn="1"/>
        </p:nvCxnSpPr>
        <p:spPr>
          <a:xfrm>
            <a:off x="991960" y="4748601"/>
            <a:ext cx="522000" cy="0"/>
          </a:xfrm>
          <a:prstGeom prst="line">
            <a:avLst/>
          </a:prstGeom>
          <a:noFill/>
          <a:ln w="25400">
            <a:solidFill>
              <a:schemeClr val="bg1"/>
            </a:solidFill>
            <a:miter lim="800000"/>
          </a:ln>
        </p:spPr>
      </p:cxnSp>
      <p:sp>
        <p:nvSpPr>
          <p:cNvPr id="39" name="Rectangle 38">
            <a:extLst>
              <a:ext uri="{FF2B5EF4-FFF2-40B4-BE49-F238E27FC236}">
                <a16:creationId xmlns:a16="http://schemas.microsoft.com/office/drawing/2014/main" id="{BA3C7410-4EDC-4193-94EC-E28FE9FCB862}"/>
              </a:ext>
            </a:extLst>
          </p:cNvPr>
          <p:cNvSpPr>
            <a:spLocks/>
          </p:cNvSpPr>
          <p:nvPr userDrawn="1"/>
        </p:nvSpPr>
        <p:spPr>
          <a:xfrm>
            <a:off x="655938" y="1089000"/>
            <a:ext cx="3673349"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grpSp>
        <p:nvGrpSpPr>
          <p:cNvPr id="12" name="Group 4">
            <a:extLst>
              <a:ext uri="{FF2B5EF4-FFF2-40B4-BE49-F238E27FC236}">
                <a16:creationId xmlns:a16="http://schemas.microsoft.com/office/drawing/2014/main" id="{44935019-0769-4EA7-9622-F115DF86BB55}"/>
              </a:ext>
            </a:extLst>
          </p:cNvPr>
          <p:cNvGrpSpPr>
            <a:grpSpLocks noChangeAspect="1"/>
          </p:cNvGrpSpPr>
          <p:nvPr userDrawn="1"/>
        </p:nvGrpSpPr>
        <p:grpSpPr bwMode="auto">
          <a:xfrm>
            <a:off x="956807" y="1526307"/>
            <a:ext cx="953212" cy="278185"/>
            <a:chOff x="-39" y="4615"/>
            <a:chExt cx="7720" cy="2253"/>
          </a:xfrm>
        </p:grpSpPr>
        <p:sp>
          <p:nvSpPr>
            <p:cNvPr id="13" name="Freeform 5">
              <a:extLst>
                <a:ext uri="{FF2B5EF4-FFF2-40B4-BE49-F238E27FC236}">
                  <a16:creationId xmlns:a16="http://schemas.microsoft.com/office/drawing/2014/main" id="{77B122D7-B01C-4BBD-BC68-50DBE17800C7}"/>
                </a:ext>
              </a:extLst>
            </p:cNvPr>
            <p:cNvSpPr>
              <a:spLocks noEditPoints="1"/>
            </p:cNvSpPr>
            <p:nvPr userDrawn="1"/>
          </p:nvSpPr>
          <p:spPr bwMode="auto">
            <a:xfrm>
              <a:off x="2780" y="4652"/>
              <a:ext cx="4901" cy="2216"/>
            </a:xfrm>
            <a:custGeom>
              <a:avLst/>
              <a:gdLst>
                <a:gd name="T0" fmla="*/ 1596 w 7451"/>
                <a:gd name="T1" fmla="*/ 2454 h 3368"/>
                <a:gd name="T2" fmla="*/ 852 w 7451"/>
                <a:gd name="T3" fmla="*/ 2347 h 3368"/>
                <a:gd name="T4" fmla="*/ 1124 w 7451"/>
                <a:gd name="T5" fmla="*/ 2768 h 3368"/>
                <a:gd name="T6" fmla="*/ 1891 w 7451"/>
                <a:gd name="T7" fmla="*/ 2878 h 3368"/>
                <a:gd name="T8" fmla="*/ 2486 w 7451"/>
                <a:gd name="T9" fmla="*/ 2538 h 3368"/>
                <a:gd name="T10" fmla="*/ 2821 w 7451"/>
                <a:gd name="T11" fmla="*/ 1659 h 3368"/>
                <a:gd name="T12" fmla="*/ 2503 w 7451"/>
                <a:gd name="T13" fmla="*/ 856 h 3368"/>
                <a:gd name="T14" fmla="*/ 1644 w 7451"/>
                <a:gd name="T15" fmla="*/ 469 h 3368"/>
                <a:gd name="T16" fmla="*/ 842 w 7451"/>
                <a:gd name="T17" fmla="*/ 807 h 3368"/>
                <a:gd name="T18" fmla="*/ 484 w 7451"/>
                <a:gd name="T19" fmla="*/ 1686 h 3368"/>
                <a:gd name="T20" fmla="*/ 533 w 7451"/>
                <a:gd name="T21" fmla="*/ 2024 h 3368"/>
                <a:gd name="T22" fmla="*/ 1067 w 7451"/>
                <a:gd name="T23" fmla="*/ 1919 h 3368"/>
                <a:gd name="T24" fmla="*/ 2486 w 7451"/>
                <a:gd name="T25" fmla="*/ 2538 h 3368"/>
                <a:gd name="T26" fmla="*/ 2120 w 7451"/>
                <a:gd name="T27" fmla="*/ 3300 h 3368"/>
                <a:gd name="T28" fmla="*/ 1103 w 7451"/>
                <a:gd name="T29" fmla="*/ 3277 h 3368"/>
                <a:gd name="T30" fmla="*/ 162 w 7451"/>
                <a:gd name="T31" fmla="*/ 2419 h 3368"/>
                <a:gd name="T32" fmla="*/ 130 w 7451"/>
                <a:gd name="T33" fmla="*/ 1022 h 3368"/>
                <a:gd name="T34" fmla="*/ 1030 w 7451"/>
                <a:gd name="T35" fmla="*/ 119 h 3368"/>
                <a:gd name="T36" fmla="*/ 2278 w 7451"/>
                <a:gd name="T37" fmla="*/ 119 h 3368"/>
                <a:gd name="T38" fmla="*/ 3183 w 7451"/>
                <a:gd name="T39" fmla="*/ 1030 h 3368"/>
                <a:gd name="T40" fmla="*/ 3207 w 7451"/>
                <a:gd name="T41" fmla="*/ 2290 h 3368"/>
                <a:gd name="T42" fmla="*/ 3081 w 7451"/>
                <a:gd name="T43" fmla="*/ 2852 h 3368"/>
                <a:gd name="T44" fmla="*/ 3337 w 7451"/>
                <a:gd name="T45" fmla="*/ 2872 h 3368"/>
                <a:gd name="T46" fmla="*/ 3295 w 7451"/>
                <a:gd name="T47" fmla="*/ 3325 h 3368"/>
                <a:gd name="T48" fmla="*/ 2548 w 7451"/>
                <a:gd name="T49" fmla="*/ 3102 h 3368"/>
                <a:gd name="T50" fmla="*/ 4225 w 7451"/>
                <a:gd name="T51" fmla="*/ 1423 h 3368"/>
                <a:gd name="T52" fmla="*/ 4905 w 7451"/>
                <a:gd name="T53" fmla="*/ 943 h 3368"/>
                <a:gd name="T54" fmla="*/ 4329 w 7451"/>
                <a:gd name="T55" fmla="*/ 496 h 3368"/>
                <a:gd name="T56" fmla="*/ 4075 w 7451"/>
                <a:gd name="T57" fmla="*/ 1423 h 3368"/>
                <a:gd name="T58" fmla="*/ 4444 w 7451"/>
                <a:gd name="T59" fmla="*/ 2881 h 3368"/>
                <a:gd name="T60" fmla="*/ 5081 w 7451"/>
                <a:gd name="T61" fmla="*/ 2380 h 3368"/>
                <a:gd name="T62" fmla="*/ 4444 w 7451"/>
                <a:gd name="T63" fmla="*/ 1813 h 3368"/>
                <a:gd name="T64" fmla="*/ 4070 w 7451"/>
                <a:gd name="T65" fmla="*/ 2881 h 3368"/>
                <a:gd name="T66" fmla="*/ 5105 w 7451"/>
                <a:gd name="T67" fmla="*/ 280 h 3368"/>
                <a:gd name="T68" fmla="*/ 5288 w 7451"/>
                <a:gd name="T69" fmla="*/ 1306 h 3368"/>
                <a:gd name="T70" fmla="*/ 5407 w 7451"/>
                <a:gd name="T71" fmla="*/ 1839 h 3368"/>
                <a:gd name="T72" fmla="*/ 5461 w 7451"/>
                <a:gd name="T73" fmla="*/ 2757 h 3368"/>
                <a:gd name="T74" fmla="*/ 4890 w 7451"/>
                <a:gd name="T75" fmla="*/ 3270 h 3368"/>
                <a:gd name="T76" fmla="*/ 3606 w 7451"/>
                <a:gd name="T77" fmla="*/ 3323 h 3368"/>
                <a:gd name="T78" fmla="*/ 4309 w 7451"/>
                <a:gd name="T79" fmla="*/ 52 h 3368"/>
                <a:gd name="T80" fmla="*/ 5752 w 7451"/>
                <a:gd name="T81" fmla="*/ 3323 h 3368"/>
                <a:gd name="T82" fmla="*/ 7451 w 7451"/>
                <a:gd name="T83" fmla="*/ 52 h 3368"/>
                <a:gd name="T84" fmla="*/ 6226 w 7451"/>
                <a:gd name="T85" fmla="*/ 489 h 3368"/>
                <a:gd name="T86" fmla="*/ 7451 w 7451"/>
                <a:gd name="T87" fmla="*/ 1466 h 3368"/>
                <a:gd name="T88" fmla="*/ 6226 w 7451"/>
                <a:gd name="T89" fmla="*/ 1891 h 3368"/>
                <a:gd name="T90" fmla="*/ 7451 w 7451"/>
                <a:gd name="T91" fmla="*/ 2871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51" h="3368">
                  <a:moveTo>
                    <a:pt x="2130" y="2801"/>
                  </a:moveTo>
                  <a:cubicBezTo>
                    <a:pt x="1965" y="2650"/>
                    <a:pt x="1786" y="2533"/>
                    <a:pt x="1596" y="2454"/>
                  </a:cubicBezTo>
                  <a:cubicBezTo>
                    <a:pt x="1405" y="2374"/>
                    <a:pt x="1212" y="2334"/>
                    <a:pt x="1015" y="2334"/>
                  </a:cubicBezTo>
                  <a:cubicBezTo>
                    <a:pt x="959" y="2334"/>
                    <a:pt x="905" y="2338"/>
                    <a:pt x="852" y="2347"/>
                  </a:cubicBezTo>
                  <a:cubicBezTo>
                    <a:pt x="799" y="2355"/>
                    <a:pt x="748" y="2367"/>
                    <a:pt x="697" y="2383"/>
                  </a:cubicBezTo>
                  <a:cubicBezTo>
                    <a:pt x="813" y="2549"/>
                    <a:pt x="955" y="2677"/>
                    <a:pt x="1124" y="2768"/>
                  </a:cubicBezTo>
                  <a:cubicBezTo>
                    <a:pt x="1293" y="2858"/>
                    <a:pt x="1475" y="2904"/>
                    <a:pt x="1670" y="2904"/>
                  </a:cubicBezTo>
                  <a:cubicBezTo>
                    <a:pt x="1742" y="2904"/>
                    <a:pt x="1815" y="2895"/>
                    <a:pt x="1891" y="2878"/>
                  </a:cubicBezTo>
                  <a:cubicBezTo>
                    <a:pt x="1966" y="2862"/>
                    <a:pt x="2046" y="2835"/>
                    <a:pt x="2130" y="2801"/>
                  </a:cubicBezTo>
                  <a:close/>
                  <a:moveTo>
                    <a:pt x="2486" y="2538"/>
                  </a:moveTo>
                  <a:cubicBezTo>
                    <a:pt x="2602" y="2405"/>
                    <a:pt x="2688" y="2271"/>
                    <a:pt x="2741" y="2131"/>
                  </a:cubicBezTo>
                  <a:cubicBezTo>
                    <a:pt x="2795" y="1993"/>
                    <a:pt x="2821" y="1835"/>
                    <a:pt x="2821" y="1659"/>
                  </a:cubicBezTo>
                  <a:cubicBezTo>
                    <a:pt x="2821" y="1510"/>
                    <a:pt x="2794" y="1366"/>
                    <a:pt x="2740" y="1229"/>
                  </a:cubicBezTo>
                  <a:cubicBezTo>
                    <a:pt x="2686" y="1092"/>
                    <a:pt x="2607" y="968"/>
                    <a:pt x="2503" y="856"/>
                  </a:cubicBezTo>
                  <a:cubicBezTo>
                    <a:pt x="2382" y="724"/>
                    <a:pt x="2251" y="627"/>
                    <a:pt x="2112" y="564"/>
                  </a:cubicBezTo>
                  <a:cubicBezTo>
                    <a:pt x="1972" y="502"/>
                    <a:pt x="1816" y="469"/>
                    <a:pt x="1644" y="469"/>
                  </a:cubicBezTo>
                  <a:cubicBezTo>
                    <a:pt x="1491" y="469"/>
                    <a:pt x="1346" y="498"/>
                    <a:pt x="1208" y="556"/>
                  </a:cubicBezTo>
                  <a:cubicBezTo>
                    <a:pt x="1071" y="615"/>
                    <a:pt x="949" y="698"/>
                    <a:pt x="842" y="807"/>
                  </a:cubicBezTo>
                  <a:cubicBezTo>
                    <a:pt x="726" y="926"/>
                    <a:pt x="638" y="1060"/>
                    <a:pt x="577" y="1212"/>
                  </a:cubicBezTo>
                  <a:cubicBezTo>
                    <a:pt x="515" y="1363"/>
                    <a:pt x="484" y="1523"/>
                    <a:pt x="484" y="1686"/>
                  </a:cubicBezTo>
                  <a:cubicBezTo>
                    <a:pt x="484" y="1737"/>
                    <a:pt x="489" y="1791"/>
                    <a:pt x="497" y="1848"/>
                  </a:cubicBezTo>
                  <a:cubicBezTo>
                    <a:pt x="504" y="1904"/>
                    <a:pt x="517" y="1962"/>
                    <a:pt x="533" y="2024"/>
                  </a:cubicBezTo>
                  <a:cubicBezTo>
                    <a:pt x="604" y="1989"/>
                    <a:pt x="683" y="1961"/>
                    <a:pt x="768" y="1944"/>
                  </a:cubicBezTo>
                  <a:cubicBezTo>
                    <a:pt x="855" y="1926"/>
                    <a:pt x="954" y="1919"/>
                    <a:pt x="1067" y="1919"/>
                  </a:cubicBezTo>
                  <a:cubicBezTo>
                    <a:pt x="1308" y="1919"/>
                    <a:pt x="1550" y="1972"/>
                    <a:pt x="1794" y="2078"/>
                  </a:cubicBezTo>
                  <a:cubicBezTo>
                    <a:pt x="2038" y="2186"/>
                    <a:pt x="2268" y="2338"/>
                    <a:pt x="2486" y="2538"/>
                  </a:cubicBezTo>
                  <a:close/>
                  <a:moveTo>
                    <a:pt x="2548" y="3102"/>
                  </a:moveTo>
                  <a:cubicBezTo>
                    <a:pt x="2413" y="3190"/>
                    <a:pt x="2271" y="3256"/>
                    <a:pt x="2120" y="3300"/>
                  </a:cubicBezTo>
                  <a:cubicBezTo>
                    <a:pt x="1970" y="3345"/>
                    <a:pt x="1813" y="3368"/>
                    <a:pt x="1648" y="3368"/>
                  </a:cubicBezTo>
                  <a:cubicBezTo>
                    <a:pt x="1459" y="3368"/>
                    <a:pt x="1277" y="3336"/>
                    <a:pt x="1103" y="3277"/>
                  </a:cubicBezTo>
                  <a:cubicBezTo>
                    <a:pt x="929" y="3214"/>
                    <a:pt x="770" y="3127"/>
                    <a:pt x="624" y="3011"/>
                  </a:cubicBezTo>
                  <a:cubicBezTo>
                    <a:pt x="423" y="2848"/>
                    <a:pt x="269" y="2651"/>
                    <a:pt x="162" y="2419"/>
                  </a:cubicBezTo>
                  <a:cubicBezTo>
                    <a:pt x="54" y="2188"/>
                    <a:pt x="0" y="1936"/>
                    <a:pt x="0" y="1664"/>
                  </a:cubicBezTo>
                  <a:cubicBezTo>
                    <a:pt x="0" y="1439"/>
                    <a:pt x="43" y="1224"/>
                    <a:pt x="130" y="1022"/>
                  </a:cubicBezTo>
                  <a:cubicBezTo>
                    <a:pt x="215" y="820"/>
                    <a:pt x="341" y="636"/>
                    <a:pt x="507" y="468"/>
                  </a:cubicBezTo>
                  <a:cubicBezTo>
                    <a:pt x="664" y="314"/>
                    <a:pt x="838" y="199"/>
                    <a:pt x="1030" y="119"/>
                  </a:cubicBezTo>
                  <a:cubicBezTo>
                    <a:pt x="1222" y="39"/>
                    <a:pt x="1428" y="0"/>
                    <a:pt x="1648" y="0"/>
                  </a:cubicBezTo>
                  <a:cubicBezTo>
                    <a:pt x="1875" y="0"/>
                    <a:pt x="2085" y="39"/>
                    <a:pt x="2278" y="119"/>
                  </a:cubicBezTo>
                  <a:cubicBezTo>
                    <a:pt x="2471" y="199"/>
                    <a:pt x="2648" y="316"/>
                    <a:pt x="2808" y="474"/>
                  </a:cubicBezTo>
                  <a:cubicBezTo>
                    <a:pt x="2974" y="637"/>
                    <a:pt x="3098" y="823"/>
                    <a:pt x="3183" y="1030"/>
                  </a:cubicBezTo>
                  <a:cubicBezTo>
                    <a:pt x="3266" y="1236"/>
                    <a:pt x="3308" y="1461"/>
                    <a:pt x="3308" y="1702"/>
                  </a:cubicBezTo>
                  <a:cubicBezTo>
                    <a:pt x="3308" y="1915"/>
                    <a:pt x="3274" y="2110"/>
                    <a:pt x="3207" y="2290"/>
                  </a:cubicBezTo>
                  <a:cubicBezTo>
                    <a:pt x="3141" y="2468"/>
                    <a:pt x="3040" y="2637"/>
                    <a:pt x="2904" y="2792"/>
                  </a:cubicBezTo>
                  <a:cubicBezTo>
                    <a:pt x="2961" y="2820"/>
                    <a:pt x="3021" y="2839"/>
                    <a:pt x="3081" y="2852"/>
                  </a:cubicBezTo>
                  <a:cubicBezTo>
                    <a:pt x="3142" y="2865"/>
                    <a:pt x="3207" y="2872"/>
                    <a:pt x="3277" y="2872"/>
                  </a:cubicBezTo>
                  <a:cubicBezTo>
                    <a:pt x="3337" y="2872"/>
                    <a:pt x="3337" y="2872"/>
                    <a:pt x="3337" y="2872"/>
                  </a:cubicBezTo>
                  <a:cubicBezTo>
                    <a:pt x="3337" y="3325"/>
                    <a:pt x="3337" y="3325"/>
                    <a:pt x="3337" y="3325"/>
                  </a:cubicBezTo>
                  <a:cubicBezTo>
                    <a:pt x="3295" y="3325"/>
                    <a:pt x="3295" y="3325"/>
                    <a:pt x="3295" y="3325"/>
                  </a:cubicBezTo>
                  <a:cubicBezTo>
                    <a:pt x="3175" y="3325"/>
                    <a:pt x="3052" y="3306"/>
                    <a:pt x="2928" y="3270"/>
                  </a:cubicBezTo>
                  <a:cubicBezTo>
                    <a:pt x="2803" y="3232"/>
                    <a:pt x="2677" y="3177"/>
                    <a:pt x="2548" y="3102"/>
                  </a:cubicBezTo>
                  <a:close/>
                  <a:moveTo>
                    <a:pt x="4075" y="1423"/>
                  </a:moveTo>
                  <a:cubicBezTo>
                    <a:pt x="4225" y="1423"/>
                    <a:pt x="4225" y="1423"/>
                    <a:pt x="4225" y="1423"/>
                  </a:cubicBezTo>
                  <a:cubicBezTo>
                    <a:pt x="4470" y="1423"/>
                    <a:pt x="4645" y="1385"/>
                    <a:pt x="4749" y="1312"/>
                  </a:cubicBezTo>
                  <a:cubicBezTo>
                    <a:pt x="4853" y="1236"/>
                    <a:pt x="4905" y="1115"/>
                    <a:pt x="4905" y="943"/>
                  </a:cubicBezTo>
                  <a:cubicBezTo>
                    <a:pt x="4905" y="792"/>
                    <a:pt x="4858" y="680"/>
                    <a:pt x="4763" y="606"/>
                  </a:cubicBezTo>
                  <a:cubicBezTo>
                    <a:pt x="4669" y="533"/>
                    <a:pt x="4524" y="496"/>
                    <a:pt x="4329" y="496"/>
                  </a:cubicBezTo>
                  <a:cubicBezTo>
                    <a:pt x="4075" y="496"/>
                    <a:pt x="4075" y="496"/>
                    <a:pt x="4075" y="496"/>
                  </a:cubicBezTo>
                  <a:cubicBezTo>
                    <a:pt x="4075" y="1423"/>
                    <a:pt x="4075" y="1423"/>
                    <a:pt x="4075" y="1423"/>
                  </a:cubicBezTo>
                  <a:close/>
                  <a:moveTo>
                    <a:pt x="4070" y="2881"/>
                  </a:moveTo>
                  <a:cubicBezTo>
                    <a:pt x="4444" y="2881"/>
                    <a:pt x="4444" y="2881"/>
                    <a:pt x="4444" y="2881"/>
                  </a:cubicBezTo>
                  <a:cubicBezTo>
                    <a:pt x="4662" y="2881"/>
                    <a:pt x="4823" y="2840"/>
                    <a:pt x="4926" y="2757"/>
                  </a:cubicBezTo>
                  <a:cubicBezTo>
                    <a:pt x="5029" y="2677"/>
                    <a:pt x="5081" y="2551"/>
                    <a:pt x="5081" y="2380"/>
                  </a:cubicBezTo>
                  <a:cubicBezTo>
                    <a:pt x="5081" y="2193"/>
                    <a:pt x="5027" y="2053"/>
                    <a:pt x="4919" y="1957"/>
                  </a:cubicBezTo>
                  <a:cubicBezTo>
                    <a:pt x="4812" y="1862"/>
                    <a:pt x="4654" y="1813"/>
                    <a:pt x="4444" y="1813"/>
                  </a:cubicBezTo>
                  <a:cubicBezTo>
                    <a:pt x="4070" y="1813"/>
                    <a:pt x="4070" y="1813"/>
                    <a:pt x="4070" y="1813"/>
                  </a:cubicBezTo>
                  <a:cubicBezTo>
                    <a:pt x="4070" y="2881"/>
                    <a:pt x="4070" y="2881"/>
                    <a:pt x="4070" y="2881"/>
                  </a:cubicBezTo>
                  <a:close/>
                  <a:moveTo>
                    <a:pt x="4309" y="52"/>
                  </a:moveTo>
                  <a:cubicBezTo>
                    <a:pt x="4658" y="52"/>
                    <a:pt x="4923" y="128"/>
                    <a:pt x="5105" y="280"/>
                  </a:cubicBezTo>
                  <a:cubicBezTo>
                    <a:pt x="5286" y="433"/>
                    <a:pt x="5377" y="657"/>
                    <a:pt x="5377" y="947"/>
                  </a:cubicBezTo>
                  <a:cubicBezTo>
                    <a:pt x="5377" y="1083"/>
                    <a:pt x="5348" y="1202"/>
                    <a:pt x="5288" y="1306"/>
                  </a:cubicBezTo>
                  <a:cubicBezTo>
                    <a:pt x="5228" y="1409"/>
                    <a:pt x="5142" y="1495"/>
                    <a:pt x="5027" y="1562"/>
                  </a:cubicBezTo>
                  <a:cubicBezTo>
                    <a:pt x="5188" y="1609"/>
                    <a:pt x="5315" y="1701"/>
                    <a:pt x="5407" y="1839"/>
                  </a:cubicBezTo>
                  <a:cubicBezTo>
                    <a:pt x="5500" y="1975"/>
                    <a:pt x="5547" y="2137"/>
                    <a:pt x="5547" y="2327"/>
                  </a:cubicBezTo>
                  <a:cubicBezTo>
                    <a:pt x="5547" y="2479"/>
                    <a:pt x="5518" y="2623"/>
                    <a:pt x="5461" y="2757"/>
                  </a:cubicBezTo>
                  <a:cubicBezTo>
                    <a:pt x="5404" y="2890"/>
                    <a:pt x="5326" y="3002"/>
                    <a:pt x="5225" y="3089"/>
                  </a:cubicBezTo>
                  <a:cubicBezTo>
                    <a:pt x="5126" y="3173"/>
                    <a:pt x="5015" y="3234"/>
                    <a:pt x="4890" y="3270"/>
                  </a:cubicBezTo>
                  <a:cubicBezTo>
                    <a:pt x="4764" y="3306"/>
                    <a:pt x="4588" y="3323"/>
                    <a:pt x="4361" y="3323"/>
                  </a:cubicBezTo>
                  <a:cubicBezTo>
                    <a:pt x="3606" y="3323"/>
                    <a:pt x="3606" y="3323"/>
                    <a:pt x="3606" y="3323"/>
                  </a:cubicBezTo>
                  <a:cubicBezTo>
                    <a:pt x="3606" y="52"/>
                    <a:pt x="3606" y="52"/>
                    <a:pt x="3606" y="52"/>
                  </a:cubicBezTo>
                  <a:cubicBezTo>
                    <a:pt x="4309" y="52"/>
                    <a:pt x="4309" y="52"/>
                    <a:pt x="4309" y="52"/>
                  </a:cubicBezTo>
                  <a:close/>
                  <a:moveTo>
                    <a:pt x="7451" y="3323"/>
                  </a:moveTo>
                  <a:cubicBezTo>
                    <a:pt x="5752" y="3323"/>
                    <a:pt x="5752" y="3323"/>
                    <a:pt x="5752" y="3323"/>
                  </a:cubicBezTo>
                  <a:cubicBezTo>
                    <a:pt x="5752" y="52"/>
                    <a:pt x="5752" y="52"/>
                    <a:pt x="5752" y="52"/>
                  </a:cubicBezTo>
                  <a:cubicBezTo>
                    <a:pt x="7451" y="52"/>
                    <a:pt x="7451" y="52"/>
                    <a:pt x="7451" y="52"/>
                  </a:cubicBezTo>
                  <a:cubicBezTo>
                    <a:pt x="7451" y="489"/>
                    <a:pt x="7451" y="489"/>
                    <a:pt x="7451" y="489"/>
                  </a:cubicBezTo>
                  <a:cubicBezTo>
                    <a:pt x="6226" y="489"/>
                    <a:pt x="6226" y="489"/>
                    <a:pt x="6226" y="489"/>
                  </a:cubicBezTo>
                  <a:cubicBezTo>
                    <a:pt x="6226" y="1466"/>
                    <a:pt x="6226" y="1466"/>
                    <a:pt x="6226" y="1466"/>
                  </a:cubicBezTo>
                  <a:cubicBezTo>
                    <a:pt x="7451" y="1466"/>
                    <a:pt x="7451" y="1466"/>
                    <a:pt x="7451" y="1466"/>
                  </a:cubicBezTo>
                  <a:cubicBezTo>
                    <a:pt x="7451" y="1891"/>
                    <a:pt x="7451" y="1891"/>
                    <a:pt x="7451" y="1891"/>
                  </a:cubicBezTo>
                  <a:cubicBezTo>
                    <a:pt x="6226" y="1891"/>
                    <a:pt x="6226" y="1891"/>
                    <a:pt x="6226" y="1891"/>
                  </a:cubicBezTo>
                  <a:cubicBezTo>
                    <a:pt x="6226" y="2871"/>
                    <a:pt x="6226" y="2871"/>
                    <a:pt x="6226" y="2871"/>
                  </a:cubicBezTo>
                  <a:cubicBezTo>
                    <a:pt x="7451" y="2871"/>
                    <a:pt x="7451" y="2871"/>
                    <a:pt x="7451" y="2871"/>
                  </a:cubicBezTo>
                  <a:cubicBezTo>
                    <a:pt x="7451" y="3323"/>
                    <a:pt x="7451" y="3323"/>
                    <a:pt x="7451" y="3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sp>
          <p:nvSpPr>
            <p:cNvPr id="14" name="Freeform 6">
              <a:extLst>
                <a:ext uri="{FF2B5EF4-FFF2-40B4-BE49-F238E27FC236}">
                  <a16:creationId xmlns:a16="http://schemas.microsoft.com/office/drawing/2014/main" id="{5300B8A5-B1B6-4CCA-9362-6513EB2FA401}"/>
                </a:ext>
              </a:extLst>
            </p:cNvPr>
            <p:cNvSpPr>
              <a:spLocks noEditPoints="1"/>
            </p:cNvSpPr>
            <p:nvPr userDrawn="1"/>
          </p:nvSpPr>
          <p:spPr bwMode="auto">
            <a:xfrm>
              <a:off x="-39" y="4615"/>
              <a:ext cx="2446" cy="2221"/>
            </a:xfrm>
            <a:custGeom>
              <a:avLst/>
              <a:gdLst>
                <a:gd name="T0" fmla="*/ 2807 w 3719"/>
                <a:gd name="T1" fmla="*/ 2505 h 3377"/>
                <a:gd name="T2" fmla="*/ 3057 w 3719"/>
                <a:gd name="T3" fmla="*/ 2401 h 3377"/>
                <a:gd name="T4" fmla="*/ 3161 w 3719"/>
                <a:gd name="T5" fmla="*/ 2149 h 3377"/>
                <a:gd name="T6" fmla="*/ 3111 w 3719"/>
                <a:gd name="T7" fmla="*/ 1968 h 3377"/>
                <a:gd name="T8" fmla="*/ 2381 w 3719"/>
                <a:gd name="T9" fmla="*/ 702 h 3377"/>
                <a:gd name="T10" fmla="*/ 2006 w 3719"/>
                <a:gd name="T11" fmla="*/ 117 h 3377"/>
                <a:gd name="T12" fmla="*/ 2771 w 3719"/>
                <a:gd name="T13" fmla="*/ 468 h 3377"/>
                <a:gd name="T14" fmla="*/ 3518 w 3719"/>
                <a:gd name="T15" fmla="*/ 1760 h 3377"/>
                <a:gd name="T16" fmla="*/ 3252 w 3719"/>
                <a:gd name="T17" fmla="*/ 2754 h 3377"/>
                <a:gd name="T18" fmla="*/ 2269 w 3719"/>
                <a:gd name="T19" fmla="*/ 2505 h 3377"/>
                <a:gd name="T20" fmla="*/ 2807 w 3719"/>
                <a:gd name="T21" fmla="*/ 2505 h 3377"/>
                <a:gd name="T22" fmla="*/ 2805 w 3719"/>
                <a:gd name="T23" fmla="*/ 1921 h 3377"/>
                <a:gd name="T24" fmla="*/ 1894 w 3719"/>
                <a:gd name="T25" fmla="*/ 1921 h 3377"/>
                <a:gd name="T26" fmla="*/ 1631 w 3719"/>
                <a:gd name="T27" fmla="*/ 2377 h 3377"/>
                <a:gd name="T28" fmla="*/ 2805 w 3719"/>
                <a:gd name="T29" fmla="*/ 2377 h 3377"/>
                <a:gd name="T30" fmla="*/ 3033 w 3719"/>
                <a:gd name="T31" fmla="*/ 2149 h 3377"/>
                <a:gd name="T32" fmla="*/ 2805 w 3719"/>
                <a:gd name="T33" fmla="*/ 1921 h 3377"/>
                <a:gd name="T34" fmla="*/ 1906 w 3719"/>
                <a:gd name="T35" fmla="*/ 710 h 3377"/>
                <a:gd name="T36" fmla="*/ 2175 w 3719"/>
                <a:gd name="T37" fmla="*/ 1176 h 3377"/>
                <a:gd name="T38" fmla="*/ 1899 w 3719"/>
                <a:gd name="T39" fmla="*/ 201 h 3377"/>
                <a:gd name="T40" fmla="*/ 906 w 3719"/>
                <a:gd name="T41" fmla="*/ 468 h 3377"/>
                <a:gd name="T42" fmla="*/ 159 w 3719"/>
                <a:gd name="T43" fmla="*/ 1760 h 3377"/>
                <a:gd name="T44" fmla="*/ 238 w 3719"/>
                <a:gd name="T45" fmla="*/ 2599 h 3377"/>
                <a:gd name="T46" fmla="*/ 558 w 3719"/>
                <a:gd name="T47" fmla="*/ 1981 h 3377"/>
                <a:gd name="T48" fmla="*/ 1288 w 3719"/>
                <a:gd name="T49" fmla="*/ 715 h 3377"/>
                <a:gd name="T50" fmla="*/ 1421 w 3719"/>
                <a:gd name="T51" fmla="*/ 582 h 3377"/>
                <a:gd name="T52" fmla="*/ 1691 w 3719"/>
                <a:gd name="T53" fmla="*/ 546 h 3377"/>
                <a:gd name="T54" fmla="*/ 1906 w 3719"/>
                <a:gd name="T55" fmla="*/ 710 h 3377"/>
                <a:gd name="T56" fmla="*/ 1402 w 3719"/>
                <a:gd name="T57" fmla="*/ 1004 h 3377"/>
                <a:gd name="T58" fmla="*/ 1857 w 3719"/>
                <a:gd name="T59" fmla="*/ 1793 h 3377"/>
                <a:gd name="T60" fmla="*/ 2383 w 3719"/>
                <a:gd name="T61" fmla="*/ 1793 h 3377"/>
                <a:gd name="T62" fmla="*/ 1796 w 3719"/>
                <a:gd name="T63" fmla="*/ 777 h 3377"/>
                <a:gd name="T64" fmla="*/ 1485 w 3719"/>
                <a:gd name="T65" fmla="*/ 694 h 3377"/>
                <a:gd name="T66" fmla="*/ 1402 w 3719"/>
                <a:gd name="T67" fmla="*/ 1004 h 3377"/>
                <a:gd name="T68" fmla="*/ 802 w 3719"/>
                <a:gd name="T69" fmla="*/ 2388 h 3377"/>
                <a:gd name="T70" fmla="*/ 1071 w 3719"/>
                <a:gd name="T71" fmla="*/ 1922 h 3377"/>
                <a:gd name="T72" fmla="*/ 364 w 3719"/>
                <a:gd name="T73" fmla="*/ 2649 h 3377"/>
                <a:gd name="T74" fmla="*/ 1092 w 3719"/>
                <a:gd name="T75" fmla="*/ 3377 h 3377"/>
                <a:gd name="T76" fmla="*/ 2586 w 3719"/>
                <a:gd name="T77" fmla="*/ 3377 h 3377"/>
                <a:gd name="T78" fmla="*/ 3272 w 3719"/>
                <a:gd name="T79" fmla="*/ 2889 h 3377"/>
                <a:gd name="T80" fmla="*/ 2576 w 3719"/>
                <a:gd name="T81" fmla="*/ 2920 h 3377"/>
                <a:gd name="T82" fmla="*/ 1116 w 3719"/>
                <a:gd name="T83" fmla="*/ 2920 h 3377"/>
                <a:gd name="T84" fmla="*/ 934 w 3719"/>
                <a:gd name="T85" fmla="*/ 2872 h 3377"/>
                <a:gd name="T86" fmla="*/ 768 w 3719"/>
                <a:gd name="T87" fmla="*/ 2657 h 3377"/>
                <a:gd name="T88" fmla="*/ 802 w 3719"/>
                <a:gd name="T89" fmla="*/ 2388 h 3377"/>
                <a:gd name="T90" fmla="*/ 1309 w 3719"/>
                <a:gd name="T91" fmla="*/ 2679 h 3377"/>
                <a:gd name="T92" fmla="*/ 1765 w 3719"/>
                <a:gd name="T93" fmla="*/ 1890 h 3377"/>
                <a:gd name="T94" fmla="*/ 1501 w 3719"/>
                <a:gd name="T95" fmla="*/ 1434 h 3377"/>
                <a:gd name="T96" fmla="*/ 914 w 3719"/>
                <a:gd name="T97" fmla="*/ 2450 h 3377"/>
                <a:gd name="T98" fmla="*/ 998 w 3719"/>
                <a:gd name="T99" fmla="*/ 2762 h 3377"/>
                <a:gd name="T100" fmla="*/ 1309 w 3719"/>
                <a:gd name="T101" fmla="*/ 2679 h 3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9" h="3377">
                  <a:moveTo>
                    <a:pt x="2807" y="2505"/>
                  </a:moveTo>
                  <a:cubicBezTo>
                    <a:pt x="2904" y="2504"/>
                    <a:pt x="2993" y="2465"/>
                    <a:pt x="3057" y="2401"/>
                  </a:cubicBezTo>
                  <a:cubicBezTo>
                    <a:pt x="3121" y="2336"/>
                    <a:pt x="3161" y="2248"/>
                    <a:pt x="3161" y="2149"/>
                  </a:cubicBezTo>
                  <a:cubicBezTo>
                    <a:pt x="3161" y="2082"/>
                    <a:pt x="3143" y="2020"/>
                    <a:pt x="3111" y="1968"/>
                  </a:cubicBezTo>
                  <a:cubicBezTo>
                    <a:pt x="2381" y="702"/>
                    <a:pt x="2381" y="702"/>
                    <a:pt x="2381" y="702"/>
                  </a:cubicBezTo>
                  <a:cubicBezTo>
                    <a:pt x="2346" y="469"/>
                    <a:pt x="2215" y="253"/>
                    <a:pt x="2006" y="117"/>
                  </a:cubicBezTo>
                  <a:cubicBezTo>
                    <a:pt x="2301" y="61"/>
                    <a:pt x="2613" y="192"/>
                    <a:pt x="2771" y="468"/>
                  </a:cubicBezTo>
                  <a:cubicBezTo>
                    <a:pt x="3518" y="1760"/>
                    <a:pt x="3518" y="1760"/>
                    <a:pt x="3518" y="1760"/>
                  </a:cubicBezTo>
                  <a:cubicBezTo>
                    <a:pt x="3719" y="2109"/>
                    <a:pt x="3600" y="2553"/>
                    <a:pt x="3252" y="2754"/>
                  </a:cubicBezTo>
                  <a:cubicBezTo>
                    <a:pt x="2910" y="2952"/>
                    <a:pt x="2474" y="2840"/>
                    <a:pt x="2269" y="2505"/>
                  </a:cubicBezTo>
                  <a:cubicBezTo>
                    <a:pt x="2807" y="2505"/>
                    <a:pt x="2807" y="2505"/>
                    <a:pt x="2807" y="2505"/>
                  </a:cubicBezTo>
                  <a:close/>
                  <a:moveTo>
                    <a:pt x="2805" y="1921"/>
                  </a:moveTo>
                  <a:cubicBezTo>
                    <a:pt x="1894" y="1921"/>
                    <a:pt x="1894" y="1921"/>
                    <a:pt x="1894" y="1921"/>
                  </a:cubicBezTo>
                  <a:cubicBezTo>
                    <a:pt x="1631" y="2377"/>
                    <a:pt x="1631" y="2377"/>
                    <a:pt x="1631" y="2377"/>
                  </a:cubicBezTo>
                  <a:cubicBezTo>
                    <a:pt x="2805" y="2377"/>
                    <a:pt x="2805" y="2377"/>
                    <a:pt x="2805" y="2377"/>
                  </a:cubicBezTo>
                  <a:cubicBezTo>
                    <a:pt x="2931" y="2377"/>
                    <a:pt x="3033" y="2275"/>
                    <a:pt x="3033" y="2149"/>
                  </a:cubicBezTo>
                  <a:cubicBezTo>
                    <a:pt x="3033" y="2024"/>
                    <a:pt x="2931" y="1921"/>
                    <a:pt x="2805" y="1921"/>
                  </a:cubicBezTo>
                  <a:close/>
                  <a:moveTo>
                    <a:pt x="1906" y="710"/>
                  </a:moveTo>
                  <a:cubicBezTo>
                    <a:pt x="2175" y="1176"/>
                    <a:pt x="2175" y="1176"/>
                    <a:pt x="2175" y="1176"/>
                  </a:cubicBezTo>
                  <a:cubicBezTo>
                    <a:pt x="2362" y="831"/>
                    <a:pt x="2241" y="399"/>
                    <a:pt x="1899" y="201"/>
                  </a:cubicBezTo>
                  <a:cubicBezTo>
                    <a:pt x="1551" y="0"/>
                    <a:pt x="1107" y="119"/>
                    <a:pt x="906" y="468"/>
                  </a:cubicBezTo>
                  <a:cubicBezTo>
                    <a:pt x="159" y="1760"/>
                    <a:pt x="159" y="1760"/>
                    <a:pt x="159" y="1760"/>
                  </a:cubicBezTo>
                  <a:cubicBezTo>
                    <a:pt x="0" y="2036"/>
                    <a:pt x="41" y="2370"/>
                    <a:pt x="238" y="2599"/>
                  </a:cubicBezTo>
                  <a:cubicBezTo>
                    <a:pt x="252" y="2349"/>
                    <a:pt x="374" y="2128"/>
                    <a:pt x="558" y="1981"/>
                  </a:cubicBezTo>
                  <a:cubicBezTo>
                    <a:pt x="1288" y="715"/>
                    <a:pt x="1288" y="715"/>
                    <a:pt x="1288" y="715"/>
                  </a:cubicBezTo>
                  <a:cubicBezTo>
                    <a:pt x="1318" y="662"/>
                    <a:pt x="1364" y="616"/>
                    <a:pt x="1421" y="582"/>
                  </a:cubicBezTo>
                  <a:cubicBezTo>
                    <a:pt x="1506" y="532"/>
                    <a:pt x="1603" y="523"/>
                    <a:pt x="1691" y="546"/>
                  </a:cubicBezTo>
                  <a:cubicBezTo>
                    <a:pt x="1779" y="569"/>
                    <a:pt x="1857" y="626"/>
                    <a:pt x="1906" y="710"/>
                  </a:cubicBezTo>
                  <a:close/>
                  <a:moveTo>
                    <a:pt x="1402" y="1004"/>
                  </a:moveTo>
                  <a:cubicBezTo>
                    <a:pt x="1857" y="1793"/>
                    <a:pt x="1857" y="1793"/>
                    <a:pt x="1857" y="1793"/>
                  </a:cubicBezTo>
                  <a:cubicBezTo>
                    <a:pt x="2383" y="1793"/>
                    <a:pt x="2383" y="1793"/>
                    <a:pt x="2383" y="1793"/>
                  </a:cubicBezTo>
                  <a:cubicBezTo>
                    <a:pt x="1796" y="777"/>
                    <a:pt x="1796" y="777"/>
                    <a:pt x="1796" y="777"/>
                  </a:cubicBezTo>
                  <a:cubicBezTo>
                    <a:pt x="1733" y="667"/>
                    <a:pt x="1594" y="631"/>
                    <a:pt x="1485" y="694"/>
                  </a:cubicBezTo>
                  <a:cubicBezTo>
                    <a:pt x="1376" y="756"/>
                    <a:pt x="1339" y="895"/>
                    <a:pt x="1402" y="1004"/>
                  </a:cubicBezTo>
                  <a:close/>
                  <a:moveTo>
                    <a:pt x="802" y="2388"/>
                  </a:moveTo>
                  <a:cubicBezTo>
                    <a:pt x="1071" y="1922"/>
                    <a:pt x="1071" y="1922"/>
                    <a:pt x="1071" y="1922"/>
                  </a:cubicBezTo>
                  <a:cubicBezTo>
                    <a:pt x="679" y="1933"/>
                    <a:pt x="364" y="2254"/>
                    <a:pt x="364" y="2649"/>
                  </a:cubicBezTo>
                  <a:cubicBezTo>
                    <a:pt x="364" y="3051"/>
                    <a:pt x="690" y="3377"/>
                    <a:pt x="1092" y="3377"/>
                  </a:cubicBezTo>
                  <a:cubicBezTo>
                    <a:pt x="2586" y="3377"/>
                    <a:pt x="2586" y="3377"/>
                    <a:pt x="2586" y="3377"/>
                  </a:cubicBezTo>
                  <a:cubicBezTo>
                    <a:pt x="2903" y="3377"/>
                    <a:pt x="3173" y="3173"/>
                    <a:pt x="3272" y="2889"/>
                  </a:cubicBezTo>
                  <a:cubicBezTo>
                    <a:pt x="3048" y="3001"/>
                    <a:pt x="2796" y="3006"/>
                    <a:pt x="2576" y="2920"/>
                  </a:cubicBezTo>
                  <a:cubicBezTo>
                    <a:pt x="1116" y="2920"/>
                    <a:pt x="1116" y="2920"/>
                    <a:pt x="1116" y="2920"/>
                  </a:cubicBezTo>
                  <a:cubicBezTo>
                    <a:pt x="1054" y="2921"/>
                    <a:pt x="991" y="2905"/>
                    <a:pt x="934" y="2872"/>
                  </a:cubicBezTo>
                  <a:cubicBezTo>
                    <a:pt x="848" y="2823"/>
                    <a:pt x="791" y="2744"/>
                    <a:pt x="768" y="2657"/>
                  </a:cubicBezTo>
                  <a:cubicBezTo>
                    <a:pt x="744" y="2568"/>
                    <a:pt x="754" y="2473"/>
                    <a:pt x="802" y="2388"/>
                  </a:cubicBezTo>
                  <a:close/>
                  <a:moveTo>
                    <a:pt x="1309" y="2679"/>
                  </a:moveTo>
                  <a:cubicBezTo>
                    <a:pt x="1765" y="1890"/>
                    <a:pt x="1765" y="1890"/>
                    <a:pt x="1765" y="1890"/>
                  </a:cubicBezTo>
                  <a:cubicBezTo>
                    <a:pt x="1501" y="1434"/>
                    <a:pt x="1501" y="1434"/>
                    <a:pt x="1501" y="1434"/>
                  </a:cubicBezTo>
                  <a:cubicBezTo>
                    <a:pt x="914" y="2450"/>
                    <a:pt x="914" y="2450"/>
                    <a:pt x="914" y="2450"/>
                  </a:cubicBezTo>
                  <a:cubicBezTo>
                    <a:pt x="851" y="2560"/>
                    <a:pt x="889" y="2699"/>
                    <a:pt x="998" y="2762"/>
                  </a:cubicBezTo>
                  <a:cubicBezTo>
                    <a:pt x="1107" y="2825"/>
                    <a:pt x="1246" y="2786"/>
                    <a:pt x="1309" y="267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grpSp>
    </p:spTree>
    <p:extLst>
      <p:ext uri="{BB962C8B-B14F-4D97-AF65-F5344CB8AC3E}">
        <p14:creationId xmlns:p14="http://schemas.microsoft.com/office/powerpoint/2010/main" val="36607454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9_Title (A1)">
    <p:spTree>
      <p:nvGrpSpPr>
        <p:cNvPr id="1" name=""/>
        <p:cNvGrpSpPr/>
        <p:nvPr/>
      </p:nvGrpSpPr>
      <p:grpSpPr>
        <a:xfrm>
          <a:off x="0" y="0"/>
          <a:ext cx="0" cy="0"/>
          <a:chOff x="0" y="0"/>
          <a:chExt cx="0" cy="0"/>
        </a:xfrm>
      </p:grpSpPr>
      <p:pic>
        <p:nvPicPr>
          <p:cNvPr id="16" name="Picture 15" descr="A person using a tablet&#10;&#10;Description automatically generated with medium confidence">
            <a:extLst>
              <a:ext uri="{FF2B5EF4-FFF2-40B4-BE49-F238E27FC236}">
                <a16:creationId xmlns:a16="http://schemas.microsoft.com/office/drawing/2014/main" id="{6EDC22F0-5B57-4056-B71C-6288DCAC48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73051"/>
            <a:ext cx="12192000" cy="6931051"/>
          </a:xfrm>
          <a:prstGeom prst="rect">
            <a:avLst/>
          </a:prstGeom>
        </p:spPr>
      </p:pic>
      <p:sp>
        <p:nvSpPr>
          <p:cNvPr id="22" name="Rectangle 21">
            <a:extLst>
              <a:ext uri="{FF2B5EF4-FFF2-40B4-BE49-F238E27FC236}">
                <a16:creationId xmlns:a16="http://schemas.microsoft.com/office/drawing/2014/main" id="{4B36E97D-0C3D-4668-BE17-A7A13C5CC284}"/>
              </a:ext>
            </a:extLst>
          </p:cNvPr>
          <p:cNvSpPr>
            <a:spLocks/>
          </p:cNvSpPr>
          <p:nvPr userDrawn="1"/>
        </p:nvSpPr>
        <p:spPr>
          <a:xfrm>
            <a:off x="657288" y="1089000"/>
            <a:ext cx="3673350" cy="46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24" name="Title 16">
            <a:extLst>
              <a:ext uri="{FF2B5EF4-FFF2-40B4-BE49-F238E27FC236}">
                <a16:creationId xmlns:a16="http://schemas.microsoft.com/office/drawing/2014/main" id="{C69D6F97-8122-40DD-BF69-A01268A08142}"/>
              </a:ext>
            </a:extLst>
          </p:cNvPr>
          <p:cNvSpPr>
            <a:spLocks noGrp="1"/>
          </p:cNvSpPr>
          <p:nvPr>
            <p:ph type="title" hasCustomPrompt="1"/>
          </p:nvPr>
        </p:nvSpPr>
        <p:spPr>
          <a:xfrm>
            <a:off x="972910" y="2117534"/>
            <a:ext cx="3027590" cy="1666610"/>
          </a:xfrm>
        </p:spPr>
        <p:txBody>
          <a:bodyPr anchor="b"/>
          <a:lstStyle>
            <a:lvl1pPr>
              <a:lnSpc>
                <a:spcPct val="95000"/>
              </a:lnSpc>
              <a:defRPr sz="3800" spc="0" baseline="0">
                <a:solidFill>
                  <a:schemeClr val="tx2"/>
                </a:solidFill>
              </a:defRPr>
            </a:lvl1pPr>
          </a:lstStyle>
          <a:p>
            <a:r>
              <a:rPr lang="en-US"/>
              <a:t>Presentation heading goes here.</a:t>
            </a:r>
            <a:endParaRPr lang="en-AU"/>
          </a:p>
        </p:txBody>
      </p:sp>
      <p:sp>
        <p:nvSpPr>
          <p:cNvPr id="25" name="Text Placeholder 20">
            <a:extLst>
              <a:ext uri="{FF2B5EF4-FFF2-40B4-BE49-F238E27FC236}">
                <a16:creationId xmlns:a16="http://schemas.microsoft.com/office/drawing/2014/main" id="{B9C8A5D7-D435-416B-9AB0-79DF2E499674}"/>
              </a:ext>
            </a:extLst>
          </p:cNvPr>
          <p:cNvSpPr>
            <a:spLocks noGrp="1"/>
          </p:cNvSpPr>
          <p:nvPr>
            <p:ph type="body" sz="quarter" idx="14" hasCustomPrompt="1"/>
          </p:nvPr>
        </p:nvSpPr>
        <p:spPr>
          <a:xfrm>
            <a:off x="972910" y="3977715"/>
            <a:ext cx="3027590" cy="564257"/>
          </a:xfrm>
        </p:spPr>
        <p:txBody>
          <a:bodyPr>
            <a:spAutoFit/>
          </a:bodyPr>
          <a:lstStyle>
            <a:lvl1pPr>
              <a:defRPr sz="1750" spc="0" baseline="0">
                <a:solidFill>
                  <a:schemeClr val="tx2"/>
                </a:solidFill>
                <a:latin typeface="Arial" panose="020B0604020202020204" pitchFamily="34" charset="0"/>
                <a:cs typeface="Arial" panose="020B0604020202020204" pitchFamily="34" charset="0"/>
              </a:defRPr>
            </a:lvl1pPr>
          </a:lstStyle>
          <a:p>
            <a:pPr lvl="0"/>
            <a:r>
              <a:rPr lang="en-AU" err="1"/>
              <a:t>Ultrices</a:t>
            </a:r>
            <a:r>
              <a:rPr lang="en-AU"/>
              <a:t> et </a:t>
            </a:r>
            <a:r>
              <a:rPr lang="en-AU" err="1"/>
              <a:t>luctus</a:t>
            </a:r>
            <a:r>
              <a:rPr lang="en-AU"/>
              <a:t> </a:t>
            </a:r>
            <a:r>
              <a:rPr lang="en-AU" err="1"/>
              <a:t>felis</a:t>
            </a:r>
            <a:r>
              <a:rPr lang="en-AU"/>
              <a:t> integer </a:t>
            </a:r>
            <a:r>
              <a:rPr lang="en-AU" err="1"/>
              <a:t>nam</a:t>
            </a:r>
            <a:r>
              <a:rPr lang="en-AU"/>
              <a:t> </a:t>
            </a:r>
            <a:r>
              <a:rPr lang="en-AU" err="1"/>
              <a:t>eu</a:t>
            </a:r>
            <a:r>
              <a:rPr lang="en-AU"/>
              <a:t> tempus sed ligula.</a:t>
            </a:r>
          </a:p>
        </p:txBody>
      </p:sp>
      <p:sp>
        <p:nvSpPr>
          <p:cNvPr id="26" name="Text Placeholder 20">
            <a:extLst>
              <a:ext uri="{FF2B5EF4-FFF2-40B4-BE49-F238E27FC236}">
                <a16:creationId xmlns:a16="http://schemas.microsoft.com/office/drawing/2014/main" id="{EF37BF2D-F73C-4E6C-B832-963F5BAE59DC}"/>
              </a:ext>
            </a:extLst>
          </p:cNvPr>
          <p:cNvSpPr>
            <a:spLocks noGrp="1"/>
          </p:cNvSpPr>
          <p:nvPr>
            <p:ph type="body" sz="quarter" idx="16" hasCustomPrompt="1"/>
          </p:nvPr>
        </p:nvSpPr>
        <p:spPr>
          <a:xfrm>
            <a:off x="972910" y="5026786"/>
            <a:ext cx="3027590" cy="646331"/>
          </a:xfrm>
        </p:spPr>
        <p:txBody>
          <a:bodyPr>
            <a:spAutoFit/>
          </a:bodyPr>
          <a:lstStyle>
            <a:lvl1pPr>
              <a:lnSpc>
                <a:spcPct val="100000"/>
              </a:lnSpc>
              <a:spcBef>
                <a:spcPts val="0"/>
              </a:spcBef>
              <a:defRPr sz="1400" spc="0" baseline="0">
                <a:solidFill>
                  <a:schemeClr val="tx2"/>
                </a:solidFill>
                <a:latin typeface="Arial" panose="020B0604020202020204" pitchFamily="34" charset="0"/>
                <a:cs typeface="Arial" panose="020B0604020202020204" pitchFamily="34" charset="0"/>
              </a:defRPr>
            </a:lvl1pPr>
          </a:lstStyle>
          <a:p>
            <a:pPr lvl="0"/>
            <a:r>
              <a:rPr lang="en-AU"/>
              <a:t>Date</a:t>
            </a:r>
          </a:p>
          <a:p>
            <a:pPr lvl="0"/>
            <a:r>
              <a:rPr lang="en-AU"/>
              <a:t>Presenter Name</a:t>
            </a:r>
          </a:p>
          <a:p>
            <a:pPr lvl="0"/>
            <a:r>
              <a:rPr lang="en-AU"/>
              <a:t>presentername@qbe.com</a:t>
            </a:r>
          </a:p>
        </p:txBody>
      </p:sp>
      <p:cxnSp>
        <p:nvCxnSpPr>
          <p:cNvPr id="31" name="Straight Connector 30">
            <a:extLst>
              <a:ext uri="{FF2B5EF4-FFF2-40B4-BE49-F238E27FC236}">
                <a16:creationId xmlns:a16="http://schemas.microsoft.com/office/drawing/2014/main" id="{91F488F7-EF42-4E8E-B5E7-C1D168CA0DAC}"/>
              </a:ext>
            </a:extLst>
          </p:cNvPr>
          <p:cNvCxnSpPr>
            <a:cxnSpLocks/>
          </p:cNvCxnSpPr>
          <p:nvPr userDrawn="1"/>
        </p:nvCxnSpPr>
        <p:spPr>
          <a:xfrm>
            <a:off x="991960" y="4748601"/>
            <a:ext cx="522000" cy="0"/>
          </a:xfrm>
          <a:prstGeom prst="line">
            <a:avLst/>
          </a:prstGeom>
          <a:noFill/>
          <a:ln w="25400">
            <a:solidFill>
              <a:schemeClr val="bg1"/>
            </a:solidFill>
            <a:miter lim="800000"/>
          </a:ln>
        </p:spPr>
      </p:cxnSp>
      <p:sp>
        <p:nvSpPr>
          <p:cNvPr id="39" name="Rectangle 38">
            <a:extLst>
              <a:ext uri="{FF2B5EF4-FFF2-40B4-BE49-F238E27FC236}">
                <a16:creationId xmlns:a16="http://schemas.microsoft.com/office/drawing/2014/main" id="{BA3C7410-4EDC-4193-94EC-E28FE9FCB862}"/>
              </a:ext>
            </a:extLst>
          </p:cNvPr>
          <p:cNvSpPr>
            <a:spLocks/>
          </p:cNvSpPr>
          <p:nvPr userDrawn="1"/>
        </p:nvSpPr>
        <p:spPr>
          <a:xfrm>
            <a:off x="655938" y="1089000"/>
            <a:ext cx="3673349"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grpSp>
        <p:nvGrpSpPr>
          <p:cNvPr id="12" name="Group 4">
            <a:extLst>
              <a:ext uri="{FF2B5EF4-FFF2-40B4-BE49-F238E27FC236}">
                <a16:creationId xmlns:a16="http://schemas.microsoft.com/office/drawing/2014/main" id="{44935019-0769-4EA7-9622-F115DF86BB55}"/>
              </a:ext>
            </a:extLst>
          </p:cNvPr>
          <p:cNvGrpSpPr>
            <a:grpSpLocks noChangeAspect="1"/>
          </p:cNvGrpSpPr>
          <p:nvPr userDrawn="1"/>
        </p:nvGrpSpPr>
        <p:grpSpPr bwMode="auto">
          <a:xfrm>
            <a:off x="956807" y="1526307"/>
            <a:ext cx="953212" cy="278185"/>
            <a:chOff x="-39" y="4615"/>
            <a:chExt cx="7720" cy="2253"/>
          </a:xfrm>
        </p:grpSpPr>
        <p:sp>
          <p:nvSpPr>
            <p:cNvPr id="13" name="Freeform 5">
              <a:extLst>
                <a:ext uri="{FF2B5EF4-FFF2-40B4-BE49-F238E27FC236}">
                  <a16:creationId xmlns:a16="http://schemas.microsoft.com/office/drawing/2014/main" id="{77B122D7-B01C-4BBD-BC68-50DBE17800C7}"/>
                </a:ext>
              </a:extLst>
            </p:cNvPr>
            <p:cNvSpPr>
              <a:spLocks noEditPoints="1"/>
            </p:cNvSpPr>
            <p:nvPr userDrawn="1"/>
          </p:nvSpPr>
          <p:spPr bwMode="auto">
            <a:xfrm>
              <a:off x="2780" y="4652"/>
              <a:ext cx="4901" cy="2216"/>
            </a:xfrm>
            <a:custGeom>
              <a:avLst/>
              <a:gdLst>
                <a:gd name="T0" fmla="*/ 1596 w 7451"/>
                <a:gd name="T1" fmla="*/ 2454 h 3368"/>
                <a:gd name="T2" fmla="*/ 852 w 7451"/>
                <a:gd name="T3" fmla="*/ 2347 h 3368"/>
                <a:gd name="T4" fmla="*/ 1124 w 7451"/>
                <a:gd name="T5" fmla="*/ 2768 h 3368"/>
                <a:gd name="T6" fmla="*/ 1891 w 7451"/>
                <a:gd name="T7" fmla="*/ 2878 h 3368"/>
                <a:gd name="T8" fmla="*/ 2486 w 7451"/>
                <a:gd name="T9" fmla="*/ 2538 h 3368"/>
                <a:gd name="T10" fmla="*/ 2821 w 7451"/>
                <a:gd name="T11" fmla="*/ 1659 h 3368"/>
                <a:gd name="T12" fmla="*/ 2503 w 7451"/>
                <a:gd name="T13" fmla="*/ 856 h 3368"/>
                <a:gd name="T14" fmla="*/ 1644 w 7451"/>
                <a:gd name="T15" fmla="*/ 469 h 3368"/>
                <a:gd name="T16" fmla="*/ 842 w 7451"/>
                <a:gd name="T17" fmla="*/ 807 h 3368"/>
                <a:gd name="T18" fmla="*/ 484 w 7451"/>
                <a:gd name="T19" fmla="*/ 1686 h 3368"/>
                <a:gd name="T20" fmla="*/ 533 w 7451"/>
                <a:gd name="T21" fmla="*/ 2024 h 3368"/>
                <a:gd name="T22" fmla="*/ 1067 w 7451"/>
                <a:gd name="T23" fmla="*/ 1919 h 3368"/>
                <a:gd name="T24" fmla="*/ 2486 w 7451"/>
                <a:gd name="T25" fmla="*/ 2538 h 3368"/>
                <a:gd name="T26" fmla="*/ 2120 w 7451"/>
                <a:gd name="T27" fmla="*/ 3300 h 3368"/>
                <a:gd name="T28" fmla="*/ 1103 w 7451"/>
                <a:gd name="T29" fmla="*/ 3277 h 3368"/>
                <a:gd name="T30" fmla="*/ 162 w 7451"/>
                <a:gd name="T31" fmla="*/ 2419 h 3368"/>
                <a:gd name="T32" fmla="*/ 130 w 7451"/>
                <a:gd name="T33" fmla="*/ 1022 h 3368"/>
                <a:gd name="T34" fmla="*/ 1030 w 7451"/>
                <a:gd name="T35" fmla="*/ 119 h 3368"/>
                <a:gd name="T36" fmla="*/ 2278 w 7451"/>
                <a:gd name="T37" fmla="*/ 119 h 3368"/>
                <a:gd name="T38" fmla="*/ 3183 w 7451"/>
                <a:gd name="T39" fmla="*/ 1030 h 3368"/>
                <a:gd name="T40" fmla="*/ 3207 w 7451"/>
                <a:gd name="T41" fmla="*/ 2290 h 3368"/>
                <a:gd name="T42" fmla="*/ 3081 w 7451"/>
                <a:gd name="T43" fmla="*/ 2852 h 3368"/>
                <a:gd name="T44" fmla="*/ 3337 w 7451"/>
                <a:gd name="T45" fmla="*/ 2872 h 3368"/>
                <a:gd name="T46" fmla="*/ 3295 w 7451"/>
                <a:gd name="T47" fmla="*/ 3325 h 3368"/>
                <a:gd name="T48" fmla="*/ 2548 w 7451"/>
                <a:gd name="T49" fmla="*/ 3102 h 3368"/>
                <a:gd name="T50" fmla="*/ 4225 w 7451"/>
                <a:gd name="T51" fmla="*/ 1423 h 3368"/>
                <a:gd name="T52" fmla="*/ 4905 w 7451"/>
                <a:gd name="T53" fmla="*/ 943 h 3368"/>
                <a:gd name="T54" fmla="*/ 4329 w 7451"/>
                <a:gd name="T55" fmla="*/ 496 h 3368"/>
                <a:gd name="T56" fmla="*/ 4075 w 7451"/>
                <a:gd name="T57" fmla="*/ 1423 h 3368"/>
                <a:gd name="T58" fmla="*/ 4444 w 7451"/>
                <a:gd name="T59" fmla="*/ 2881 h 3368"/>
                <a:gd name="T60" fmla="*/ 5081 w 7451"/>
                <a:gd name="T61" fmla="*/ 2380 h 3368"/>
                <a:gd name="T62" fmla="*/ 4444 w 7451"/>
                <a:gd name="T63" fmla="*/ 1813 h 3368"/>
                <a:gd name="T64" fmla="*/ 4070 w 7451"/>
                <a:gd name="T65" fmla="*/ 2881 h 3368"/>
                <a:gd name="T66" fmla="*/ 5105 w 7451"/>
                <a:gd name="T67" fmla="*/ 280 h 3368"/>
                <a:gd name="T68" fmla="*/ 5288 w 7451"/>
                <a:gd name="T69" fmla="*/ 1306 h 3368"/>
                <a:gd name="T70" fmla="*/ 5407 w 7451"/>
                <a:gd name="T71" fmla="*/ 1839 h 3368"/>
                <a:gd name="T72" fmla="*/ 5461 w 7451"/>
                <a:gd name="T73" fmla="*/ 2757 h 3368"/>
                <a:gd name="T74" fmla="*/ 4890 w 7451"/>
                <a:gd name="T75" fmla="*/ 3270 h 3368"/>
                <a:gd name="T76" fmla="*/ 3606 w 7451"/>
                <a:gd name="T77" fmla="*/ 3323 h 3368"/>
                <a:gd name="T78" fmla="*/ 4309 w 7451"/>
                <a:gd name="T79" fmla="*/ 52 h 3368"/>
                <a:gd name="T80" fmla="*/ 5752 w 7451"/>
                <a:gd name="T81" fmla="*/ 3323 h 3368"/>
                <a:gd name="T82" fmla="*/ 7451 w 7451"/>
                <a:gd name="T83" fmla="*/ 52 h 3368"/>
                <a:gd name="T84" fmla="*/ 6226 w 7451"/>
                <a:gd name="T85" fmla="*/ 489 h 3368"/>
                <a:gd name="T86" fmla="*/ 7451 w 7451"/>
                <a:gd name="T87" fmla="*/ 1466 h 3368"/>
                <a:gd name="T88" fmla="*/ 6226 w 7451"/>
                <a:gd name="T89" fmla="*/ 1891 h 3368"/>
                <a:gd name="T90" fmla="*/ 7451 w 7451"/>
                <a:gd name="T91" fmla="*/ 2871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51" h="3368">
                  <a:moveTo>
                    <a:pt x="2130" y="2801"/>
                  </a:moveTo>
                  <a:cubicBezTo>
                    <a:pt x="1965" y="2650"/>
                    <a:pt x="1786" y="2533"/>
                    <a:pt x="1596" y="2454"/>
                  </a:cubicBezTo>
                  <a:cubicBezTo>
                    <a:pt x="1405" y="2374"/>
                    <a:pt x="1212" y="2334"/>
                    <a:pt x="1015" y="2334"/>
                  </a:cubicBezTo>
                  <a:cubicBezTo>
                    <a:pt x="959" y="2334"/>
                    <a:pt x="905" y="2338"/>
                    <a:pt x="852" y="2347"/>
                  </a:cubicBezTo>
                  <a:cubicBezTo>
                    <a:pt x="799" y="2355"/>
                    <a:pt x="748" y="2367"/>
                    <a:pt x="697" y="2383"/>
                  </a:cubicBezTo>
                  <a:cubicBezTo>
                    <a:pt x="813" y="2549"/>
                    <a:pt x="955" y="2677"/>
                    <a:pt x="1124" y="2768"/>
                  </a:cubicBezTo>
                  <a:cubicBezTo>
                    <a:pt x="1293" y="2858"/>
                    <a:pt x="1475" y="2904"/>
                    <a:pt x="1670" y="2904"/>
                  </a:cubicBezTo>
                  <a:cubicBezTo>
                    <a:pt x="1742" y="2904"/>
                    <a:pt x="1815" y="2895"/>
                    <a:pt x="1891" y="2878"/>
                  </a:cubicBezTo>
                  <a:cubicBezTo>
                    <a:pt x="1966" y="2862"/>
                    <a:pt x="2046" y="2835"/>
                    <a:pt x="2130" y="2801"/>
                  </a:cubicBezTo>
                  <a:close/>
                  <a:moveTo>
                    <a:pt x="2486" y="2538"/>
                  </a:moveTo>
                  <a:cubicBezTo>
                    <a:pt x="2602" y="2405"/>
                    <a:pt x="2688" y="2271"/>
                    <a:pt x="2741" y="2131"/>
                  </a:cubicBezTo>
                  <a:cubicBezTo>
                    <a:pt x="2795" y="1993"/>
                    <a:pt x="2821" y="1835"/>
                    <a:pt x="2821" y="1659"/>
                  </a:cubicBezTo>
                  <a:cubicBezTo>
                    <a:pt x="2821" y="1510"/>
                    <a:pt x="2794" y="1366"/>
                    <a:pt x="2740" y="1229"/>
                  </a:cubicBezTo>
                  <a:cubicBezTo>
                    <a:pt x="2686" y="1092"/>
                    <a:pt x="2607" y="968"/>
                    <a:pt x="2503" y="856"/>
                  </a:cubicBezTo>
                  <a:cubicBezTo>
                    <a:pt x="2382" y="724"/>
                    <a:pt x="2251" y="627"/>
                    <a:pt x="2112" y="564"/>
                  </a:cubicBezTo>
                  <a:cubicBezTo>
                    <a:pt x="1972" y="502"/>
                    <a:pt x="1816" y="469"/>
                    <a:pt x="1644" y="469"/>
                  </a:cubicBezTo>
                  <a:cubicBezTo>
                    <a:pt x="1491" y="469"/>
                    <a:pt x="1346" y="498"/>
                    <a:pt x="1208" y="556"/>
                  </a:cubicBezTo>
                  <a:cubicBezTo>
                    <a:pt x="1071" y="615"/>
                    <a:pt x="949" y="698"/>
                    <a:pt x="842" y="807"/>
                  </a:cubicBezTo>
                  <a:cubicBezTo>
                    <a:pt x="726" y="926"/>
                    <a:pt x="638" y="1060"/>
                    <a:pt x="577" y="1212"/>
                  </a:cubicBezTo>
                  <a:cubicBezTo>
                    <a:pt x="515" y="1363"/>
                    <a:pt x="484" y="1523"/>
                    <a:pt x="484" y="1686"/>
                  </a:cubicBezTo>
                  <a:cubicBezTo>
                    <a:pt x="484" y="1737"/>
                    <a:pt x="489" y="1791"/>
                    <a:pt x="497" y="1848"/>
                  </a:cubicBezTo>
                  <a:cubicBezTo>
                    <a:pt x="504" y="1904"/>
                    <a:pt x="517" y="1962"/>
                    <a:pt x="533" y="2024"/>
                  </a:cubicBezTo>
                  <a:cubicBezTo>
                    <a:pt x="604" y="1989"/>
                    <a:pt x="683" y="1961"/>
                    <a:pt x="768" y="1944"/>
                  </a:cubicBezTo>
                  <a:cubicBezTo>
                    <a:pt x="855" y="1926"/>
                    <a:pt x="954" y="1919"/>
                    <a:pt x="1067" y="1919"/>
                  </a:cubicBezTo>
                  <a:cubicBezTo>
                    <a:pt x="1308" y="1919"/>
                    <a:pt x="1550" y="1972"/>
                    <a:pt x="1794" y="2078"/>
                  </a:cubicBezTo>
                  <a:cubicBezTo>
                    <a:pt x="2038" y="2186"/>
                    <a:pt x="2268" y="2338"/>
                    <a:pt x="2486" y="2538"/>
                  </a:cubicBezTo>
                  <a:close/>
                  <a:moveTo>
                    <a:pt x="2548" y="3102"/>
                  </a:moveTo>
                  <a:cubicBezTo>
                    <a:pt x="2413" y="3190"/>
                    <a:pt x="2271" y="3256"/>
                    <a:pt x="2120" y="3300"/>
                  </a:cubicBezTo>
                  <a:cubicBezTo>
                    <a:pt x="1970" y="3345"/>
                    <a:pt x="1813" y="3368"/>
                    <a:pt x="1648" y="3368"/>
                  </a:cubicBezTo>
                  <a:cubicBezTo>
                    <a:pt x="1459" y="3368"/>
                    <a:pt x="1277" y="3336"/>
                    <a:pt x="1103" y="3277"/>
                  </a:cubicBezTo>
                  <a:cubicBezTo>
                    <a:pt x="929" y="3214"/>
                    <a:pt x="770" y="3127"/>
                    <a:pt x="624" y="3011"/>
                  </a:cubicBezTo>
                  <a:cubicBezTo>
                    <a:pt x="423" y="2848"/>
                    <a:pt x="269" y="2651"/>
                    <a:pt x="162" y="2419"/>
                  </a:cubicBezTo>
                  <a:cubicBezTo>
                    <a:pt x="54" y="2188"/>
                    <a:pt x="0" y="1936"/>
                    <a:pt x="0" y="1664"/>
                  </a:cubicBezTo>
                  <a:cubicBezTo>
                    <a:pt x="0" y="1439"/>
                    <a:pt x="43" y="1224"/>
                    <a:pt x="130" y="1022"/>
                  </a:cubicBezTo>
                  <a:cubicBezTo>
                    <a:pt x="215" y="820"/>
                    <a:pt x="341" y="636"/>
                    <a:pt x="507" y="468"/>
                  </a:cubicBezTo>
                  <a:cubicBezTo>
                    <a:pt x="664" y="314"/>
                    <a:pt x="838" y="199"/>
                    <a:pt x="1030" y="119"/>
                  </a:cubicBezTo>
                  <a:cubicBezTo>
                    <a:pt x="1222" y="39"/>
                    <a:pt x="1428" y="0"/>
                    <a:pt x="1648" y="0"/>
                  </a:cubicBezTo>
                  <a:cubicBezTo>
                    <a:pt x="1875" y="0"/>
                    <a:pt x="2085" y="39"/>
                    <a:pt x="2278" y="119"/>
                  </a:cubicBezTo>
                  <a:cubicBezTo>
                    <a:pt x="2471" y="199"/>
                    <a:pt x="2648" y="316"/>
                    <a:pt x="2808" y="474"/>
                  </a:cubicBezTo>
                  <a:cubicBezTo>
                    <a:pt x="2974" y="637"/>
                    <a:pt x="3098" y="823"/>
                    <a:pt x="3183" y="1030"/>
                  </a:cubicBezTo>
                  <a:cubicBezTo>
                    <a:pt x="3266" y="1236"/>
                    <a:pt x="3308" y="1461"/>
                    <a:pt x="3308" y="1702"/>
                  </a:cubicBezTo>
                  <a:cubicBezTo>
                    <a:pt x="3308" y="1915"/>
                    <a:pt x="3274" y="2110"/>
                    <a:pt x="3207" y="2290"/>
                  </a:cubicBezTo>
                  <a:cubicBezTo>
                    <a:pt x="3141" y="2468"/>
                    <a:pt x="3040" y="2637"/>
                    <a:pt x="2904" y="2792"/>
                  </a:cubicBezTo>
                  <a:cubicBezTo>
                    <a:pt x="2961" y="2820"/>
                    <a:pt x="3021" y="2839"/>
                    <a:pt x="3081" y="2852"/>
                  </a:cubicBezTo>
                  <a:cubicBezTo>
                    <a:pt x="3142" y="2865"/>
                    <a:pt x="3207" y="2872"/>
                    <a:pt x="3277" y="2872"/>
                  </a:cubicBezTo>
                  <a:cubicBezTo>
                    <a:pt x="3337" y="2872"/>
                    <a:pt x="3337" y="2872"/>
                    <a:pt x="3337" y="2872"/>
                  </a:cubicBezTo>
                  <a:cubicBezTo>
                    <a:pt x="3337" y="3325"/>
                    <a:pt x="3337" y="3325"/>
                    <a:pt x="3337" y="3325"/>
                  </a:cubicBezTo>
                  <a:cubicBezTo>
                    <a:pt x="3295" y="3325"/>
                    <a:pt x="3295" y="3325"/>
                    <a:pt x="3295" y="3325"/>
                  </a:cubicBezTo>
                  <a:cubicBezTo>
                    <a:pt x="3175" y="3325"/>
                    <a:pt x="3052" y="3306"/>
                    <a:pt x="2928" y="3270"/>
                  </a:cubicBezTo>
                  <a:cubicBezTo>
                    <a:pt x="2803" y="3232"/>
                    <a:pt x="2677" y="3177"/>
                    <a:pt x="2548" y="3102"/>
                  </a:cubicBezTo>
                  <a:close/>
                  <a:moveTo>
                    <a:pt x="4075" y="1423"/>
                  </a:moveTo>
                  <a:cubicBezTo>
                    <a:pt x="4225" y="1423"/>
                    <a:pt x="4225" y="1423"/>
                    <a:pt x="4225" y="1423"/>
                  </a:cubicBezTo>
                  <a:cubicBezTo>
                    <a:pt x="4470" y="1423"/>
                    <a:pt x="4645" y="1385"/>
                    <a:pt x="4749" y="1312"/>
                  </a:cubicBezTo>
                  <a:cubicBezTo>
                    <a:pt x="4853" y="1236"/>
                    <a:pt x="4905" y="1115"/>
                    <a:pt x="4905" y="943"/>
                  </a:cubicBezTo>
                  <a:cubicBezTo>
                    <a:pt x="4905" y="792"/>
                    <a:pt x="4858" y="680"/>
                    <a:pt x="4763" y="606"/>
                  </a:cubicBezTo>
                  <a:cubicBezTo>
                    <a:pt x="4669" y="533"/>
                    <a:pt x="4524" y="496"/>
                    <a:pt x="4329" y="496"/>
                  </a:cubicBezTo>
                  <a:cubicBezTo>
                    <a:pt x="4075" y="496"/>
                    <a:pt x="4075" y="496"/>
                    <a:pt x="4075" y="496"/>
                  </a:cubicBezTo>
                  <a:cubicBezTo>
                    <a:pt x="4075" y="1423"/>
                    <a:pt x="4075" y="1423"/>
                    <a:pt x="4075" y="1423"/>
                  </a:cubicBezTo>
                  <a:close/>
                  <a:moveTo>
                    <a:pt x="4070" y="2881"/>
                  </a:moveTo>
                  <a:cubicBezTo>
                    <a:pt x="4444" y="2881"/>
                    <a:pt x="4444" y="2881"/>
                    <a:pt x="4444" y="2881"/>
                  </a:cubicBezTo>
                  <a:cubicBezTo>
                    <a:pt x="4662" y="2881"/>
                    <a:pt x="4823" y="2840"/>
                    <a:pt x="4926" y="2757"/>
                  </a:cubicBezTo>
                  <a:cubicBezTo>
                    <a:pt x="5029" y="2677"/>
                    <a:pt x="5081" y="2551"/>
                    <a:pt x="5081" y="2380"/>
                  </a:cubicBezTo>
                  <a:cubicBezTo>
                    <a:pt x="5081" y="2193"/>
                    <a:pt x="5027" y="2053"/>
                    <a:pt x="4919" y="1957"/>
                  </a:cubicBezTo>
                  <a:cubicBezTo>
                    <a:pt x="4812" y="1862"/>
                    <a:pt x="4654" y="1813"/>
                    <a:pt x="4444" y="1813"/>
                  </a:cubicBezTo>
                  <a:cubicBezTo>
                    <a:pt x="4070" y="1813"/>
                    <a:pt x="4070" y="1813"/>
                    <a:pt x="4070" y="1813"/>
                  </a:cubicBezTo>
                  <a:cubicBezTo>
                    <a:pt x="4070" y="2881"/>
                    <a:pt x="4070" y="2881"/>
                    <a:pt x="4070" y="2881"/>
                  </a:cubicBezTo>
                  <a:close/>
                  <a:moveTo>
                    <a:pt x="4309" y="52"/>
                  </a:moveTo>
                  <a:cubicBezTo>
                    <a:pt x="4658" y="52"/>
                    <a:pt x="4923" y="128"/>
                    <a:pt x="5105" y="280"/>
                  </a:cubicBezTo>
                  <a:cubicBezTo>
                    <a:pt x="5286" y="433"/>
                    <a:pt x="5377" y="657"/>
                    <a:pt x="5377" y="947"/>
                  </a:cubicBezTo>
                  <a:cubicBezTo>
                    <a:pt x="5377" y="1083"/>
                    <a:pt x="5348" y="1202"/>
                    <a:pt x="5288" y="1306"/>
                  </a:cubicBezTo>
                  <a:cubicBezTo>
                    <a:pt x="5228" y="1409"/>
                    <a:pt x="5142" y="1495"/>
                    <a:pt x="5027" y="1562"/>
                  </a:cubicBezTo>
                  <a:cubicBezTo>
                    <a:pt x="5188" y="1609"/>
                    <a:pt x="5315" y="1701"/>
                    <a:pt x="5407" y="1839"/>
                  </a:cubicBezTo>
                  <a:cubicBezTo>
                    <a:pt x="5500" y="1975"/>
                    <a:pt x="5547" y="2137"/>
                    <a:pt x="5547" y="2327"/>
                  </a:cubicBezTo>
                  <a:cubicBezTo>
                    <a:pt x="5547" y="2479"/>
                    <a:pt x="5518" y="2623"/>
                    <a:pt x="5461" y="2757"/>
                  </a:cubicBezTo>
                  <a:cubicBezTo>
                    <a:pt x="5404" y="2890"/>
                    <a:pt x="5326" y="3002"/>
                    <a:pt x="5225" y="3089"/>
                  </a:cubicBezTo>
                  <a:cubicBezTo>
                    <a:pt x="5126" y="3173"/>
                    <a:pt x="5015" y="3234"/>
                    <a:pt x="4890" y="3270"/>
                  </a:cubicBezTo>
                  <a:cubicBezTo>
                    <a:pt x="4764" y="3306"/>
                    <a:pt x="4588" y="3323"/>
                    <a:pt x="4361" y="3323"/>
                  </a:cubicBezTo>
                  <a:cubicBezTo>
                    <a:pt x="3606" y="3323"/>
                    <a:pt x="3606" y="3323"/>
                    <a:pt x="3606" y="3323"/>
                  </a:cubicBezTo>
                  <a:cubicBezTo>
                    <a:pt x="3606" y="52"/>
                    <a:pt x="3606" y="52"/>
                    <a:pt x="3606" y="52"/>
                  </a:cubicBezTo>
                  <a:cubicBezTo>
                    <a:pt x="4309" y="52"/>
                    <a:pt x="4309" y="52"/>
                    <a:pt x="4309" y="52"/>
                  </a:cubicBezTo>
                  <a:close/>
                  <a:moveTo>
                    <a:pt x="7451" y="3323"/>
                  </a:moveTo>
                  <a:cubicBezTo>
                    <a:pt x="5752" y="3323"/>
                    <a:pt x="5752" y="3323"/>
                    <a:pt x="5752" y="3323"/>
                  </a:cubicBezTo>
                  <a:cubicBezTo>
                    <a:pt x="5752" y="52"/>
                    <a:pt x="5752" y="52"/>
                    <a:pt x="5752" y="52"/>
                  </a:cubicBezTo>
                  <a:cubicBezTo>
                    <a:pt x="7451" y="52"/>
                    <a:pt x="7451" y="52"/>
                    <a:pt x="7451" y="52"/>
                  </a:cubicBezTo>
                  <a:cubicBezTo>
                    <a:pt x="7451" y="489"/>
                    <a:pt x="7451" y="489"/>
                    <a:pt x="7451" y="489"/>
                  </a:cubicBezTo>
                  <a:cubicBezTo>
                    <a:pt x="6226" y="489"/>
                    <a:pt x="6226" y="489"/>
                    <a:pt x="6226" y="489"/>
                  </a:cubicBezTo>
                  <a:cubicBezTo>
                    <a:pt x="6226" y="1466"/>
                    <a:pt x="6226" y="1466"/>
                    <a:pt x="6226" y="1466"/>
                  </a:cubicBezTo>
                  <a:cubicBezTo>
                    <a:pt x="7451" y="1466"/>
                    <a:pt x="7451" y="1466"/>
                    <a:pt x="7451" y="1466"/>
                  </a:cubicBezTo>
                  <a:cubicBezTo>
                    <a:pt x="7451" y="1891"/>
                    <a:pt x="7451" y="1891"/>
                    <a:pt x="7451" y="1891"/>
                  </a:cubicBezTo>
                  <a:cubicBezTo>
                    <a:pt x="6226" y="1891"/>
                    <a:pt x="6226" y="1891"/>
                    <a:pt x="6226" y="1891"/>
                  </a:cubicBezTo>
                  <a:cubicBezTo>
                    <a:pt x="6226" y="2871"/>
                    <a:pt x="6226" y="2871"/>
                    <a:pt x="6226" y="2871"/>
                  </a:cubicBezTo>
                  <a:cubicBezTo>
                    <a:pt x="7451" y="2871"/>
                    <a:pt x="7451" y="2871"/>
                    <a:pt x="7451" y="2871"/>
                  </a:cubicBezTo>
                  <a:cubicBezTo>
                    <a:pt x="7451" y="3323"/>
                    <a:pt x="7451" y="3323"/>
                    <a:pt x="7451" y="3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sp>
          <p:nvSpPr>
            <p:cNvPr id="14" name="Freeform 6">
              <a:extLst>
                <a:ext uri="{FF2B5EF4-FFF2-40B4-BE49-F238E27FC236}">
                  <a16:creationId xmlns:a16="http://schemas.microsoft.com/office/drawing/2014/main" id="{5300B8A5-B1B6-4CCA-9362-6513EB2FA401}"/>
                </a:ext>
              </a:extLst>
            </p:cNvPr>
            <p:cNvSpPr>
              <a:spLocks noEditPoints="1"/>
            </p:cNvSpPr>
            <p:nvPr userDrawn="1"/>
          </p:nvSpPr>
          <p:spPr bwMode="auto">
            <a:xfrm>
              <a:off x="-39" y="4615"/>
              <a:ext cx="2446" cy="2221"/>
            </a:xfrm>
            <a:custGeom>
              <a:avLst/>
              <a:gdLst>
                <a:gd name="T0" fmla="*/ 2807 w 3719"/>
                <a:gd name="T1" fmla="*/ 2505 h 3377"/>
                <a:gd name="T2" fmla="*/ 3057 w 3719"/>
                <a:gd name="T3" fmla="*/ 2401 h 3377"/>
                <a:gd name="T4" fmla="*/ 3161 w 3719"/>
                <a:gd name="T5" fmla="*/ 2149 h 3377"/>
                <a:gd name="T6" fmla="*/ 3111 w 3719"/>
                <a:gd name="T7" fmla="*/ 1968 h 3377"/>
                <a:gd name="T8" fmla="*/ 2381 w 3719"/>
                <a:gd name="T9" fmla="*/ 702 h 3377"/>
                <a:gd name="T10" fmla="*/ 2006 w 3719"/>
                <a:gd name="T11" fmla="*/ 117 h 3377"/>
                <a:gd name="T12" fmla="*/ 2771 w 3719"/>
                <a:gd name="T13" fmla="*/ 468 h 3377"/>
                <a:gd name="T14" fmla="*/ 3518 w 3719"/>
                <a:gd name="T15" fmla="*/ 1760 h 3377"/>
                <a:gd name="T16" fmla="*/ 3252 w 3719"/>
                <a:gd name="T17" fmla="*/ 2754 h 3377"/>
                <a:gd name="T18" fmla="*/ 2269 w 3719"/>
                <a:gd name="T19" fmla="*/ 2505 h 3377"/>
                <a:gd name="T20" fmla="*/ 2807 w 3719"/>
                <a:gd name="T21" fmla="*/ 2505 h 3377"/>
                <a:gd name="T22" fmla="*/ 2805 w 3719"/>
                <a:gd name="T23" fmla="*/ 1921 h 3377"/>
                <a:gd name="T24" fmla="*/ 1894 w 3719"/>
                <a:gd name="T25" fmla="*/ 1921 h 3377"/>
                <a:gd name="T26" fmla="*/ 1631 w 3719"/>
                <a:gd name="T27" fmla="*/ 2377 h 3377"/>
                <a:gd name="T28" fmla="*/ 2805 w 3719"/>
                <a:gd name="T29" fmla="*/ 2377 h 3377"/>
                <a:gd name="T30" fmla="*/ 3033 w 3719"/>
                <a:gd name="T31" fmla="*/ 2149 h 3377"/>
                <a:gd name="T32" fmla="*/ 2805 w 3719"/>
                <a:gd name="T33" fmla="*/ 1921 h 3377"/>
                <a:gd name="T34" fmla="*/ 1906 w 3719"/>
                <a:gd name="T35" fmla="*/ 710 h 3377"/>
                <a:gd name="T36" fmla="*/ 2175 w 3719"/>
                <a:gd name="T37" fmla="*/ 1176 h 3377"/>
                <a:gd name="T38" fmla="*/ 1899 w 3719"/>
                <a:gd name="T39" fmla="*/ 201 h 3377"/>
                <a:gd name="T40" fmla="*/ 906 w 3719"/>
                <a:gd name="T41" fmla="*/ 468 h 3377"/>
                <a:gd name="T42" fmla="*/ 159 w 3719"/>
                <a:gd name="T43" fmla="*/ 1760 h 3377"/>
                <a:gd name="T44" fmla="*/ 238 w 3719"/>
                <a:gd name="T45" fmla="*/ 2599 h 3377"/>
                <a:gd name="T46" fmla="*/ 558 w 3719"/>
                <a:gd name="T47" fmla="*/ 1981 h 3377"/>
                <a:gd name="T48" fmla="*/ 1288 w 3719"/>
                <a:gd name="T49" fmla="*/ 715 h 3377"/>
                <a:gd name="T50" fmla="*/ 1421 w 3719"/>
                <a:gd name="T51" fmla="*/ 582 h 3377"/>
                <a:gd name="T52" fmla="*/ 1691 w 3719"/>
                <a:gd name="T53" fmla="*/ 546 h 3377"/>
                <a:gd name="T54" fmla="*/ 1906 w 3719"/>
                <a:gd name="T55" fmla="*/ 710 h 3377"/>
                <a:gd name="T56" fmla="*/ 1402 w 3719"/>
                <a:gd name="T57" fmla="*/ 1004 h 3377"/>
                <a:gd name="T58" fmla="*/ 1857 w 3719"/>
                <a:gd name="T59" fmla="*/ 1793 h 3377"/>
                <a:gd name="T60" fmla="*/ 2383 w 3719"/>
                <a:gd name="T61" fmla="*/ 1793 h 3377"/>
                <a:gd name="T62" fmla="*/ 1796 w 3719"/>
                <a:gd name="T63" fmla="*/ 777 h 3377"/>
                <a:gd name="T64" fmla="*/ 1485 w 3719"/>
                <a:gd name="T65" fmla="*/ 694 h 3377"/>
                <a:gd name="T66" fmla="*/ 1402 w 3719"/>
                <a:gd name="T67" fmla="*/ 1004 h 3377"/>
                <a:gd name="T68" fmla="*/ 802 w 3719"/>
                <a:gd name="T69" fmla="*/ 2388 h 3377"/>
                <a:gd name="T70" fmla="*/ 1071 w 3719"/>
                <a:gd name="T71" fmla="*/ 1922 h 3377"/>
                <a:gd name="T72" fmla="*/ 364 w 3719"/>
                <a:gd name="T73" fmla="*/ 2649 h 3377"/>
                <a:gd name="T74" fmla="*/ 1092 w 3719"/>
                <a:gd name="T75" fmla="*/ 3377 h 3377"/>
                <a:gd name="T76" fmla="*/ 2586 w 3719"/>
                <a:gd name="T77" fmla="*/ 3377 h 3377"/>
                <a:gd name="T78" fmla="*/ 3272 w 3719"/>
                <a:gd name="T79" fmla="*/ 2889 h 3377"/>
                <a:gd name="T80" fmla="*/ 2576 w 3719"/>
                <a:gd name="T81" fmla="*/ 2920 h 3377"/>
                <a:gd name="T82" fmla="*/ 1116 w 3719"/>
                <a:gd name="T83" fmla="*/ 2920 h 3377"/>
                <a:gd name="T84" fmla="*/ 934 w 3719"/>
                <a:gd name="T85" fmla="*/ 2872 h 3377"/>
                <a:gd name="T86" fmla="*/ 768 w 3719"/>
                <a:gd name="T87" fmla="*/ 2657 h 3377"/>
                <a:gd name="T88" fmla="*/ 802 w 3719"/>
                <a:gd name="T89" fmla="*/ 2388 h 3377"/>
                <a:gd name="T90" fmla="*/ 1309 w 3719"/>
                <a:gd name="T91" fmla="*/ 2679 h 3377"/>
                <a:gd name="T92" fmla="*/ 1765 w 3719"/>
                <a:gd name="T93" fmla="*/ 1890 h 3377"/>
                <a:gd name="T94" fmla="*/ 1501 w 3719"/>
                <a:gd name="T95" fmla="*/ 1434 h 3377"/>
                <a:gd name="T96" fmla="*/ 914 w 3719"/>
                <a:gd name="T97" fmla="*/ 2450 h 3377"/>
                <a:gd name="T98" fmla="*/ 998 w 3719"/>
                <a:gd name="T99" fmla="*/ 2762 h 3377"/>
                <a:gd name="T100" fmla="*/ 1309 w 3719"/>
                <a:gd name="T101" fmla="*/ 2679 h 3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9" h="3377">
                  <a:moveTo>
                    <a:pt x="2807" y="2505"/>
                  </a:moveTo>
                  <a:cubicBezTo>
                    <a:pt x="2904" y="2504"/>
                    <a:pt x="2993" y="2465"/>
                    <a:pt x="3057" y="2401"/>
                  </a:cubicBezTo>
                  <a:cubicBezTo>
                    <a:pt x="3121" y="2336"/>
                    <a:pt x="3161" y="2248"/>
                    <a:pt x="3161" y="2149"/>
                  </a:cubicBezTo>
                  <a:cubicBezTo>
                    <a:pt x="3161" y="2082"/>
                    <a:pt x="3143" y="2020"/>
                    <a:pt x="3111" y="1968"/>
                  </a:cubicBezTo>
                  <a:cubicBezTo>
                    <a:pt x="2381" y="702"/>
                    <a:pt x="2381" y="702"/>
                    <a:pt x="2381" y="702"/>
                  </a:cubicBezTo>
                  <a:cubicBezTo>
                    <a:pt x="2346" y="469"/>
                    <a:pt x="2215" y="253"/>
                    <a:pt x="2006" y="117"/>
                  </a:cubicBezTo>
                  <a:cubicBezTo>
                    <a:pt x="2301" y="61"/>
                    <a:pt x="2613" y="192"/>
                    <a:pt x="2771" y="468"/>
                  </a:cubicBezTo>
                  <a:cubicBezTo>
                    <a:pt x="3518" y="1760"/>
                    <a:pt x="3518" y="1760"/>
                    <a:pt x="3518" y="1760"/>
                  </a:cubicBezTo>
                  <a:cubicBezTo>
                    <a:pt x="3719" y="2109"/>
                    <a:pt x="3600" y="2553"/>
                    <a:pt x="3252" y="2754"/>
                  </a:cubicBezTo>
                  <a:cubicBezTo>
                    <a:pt x="2910" y="2952"/>
                    <a:pt x="2474" y="2840"/>
                    <a:pt x="2269" y="2505"/>
                  </a:cubicBezTo>
                  <a:cubicBezTo>
                    <a:pt x="2807" y="2505"/>
                    <a:pt x="2807" y="2505"/>
                    <a:pt x="2807" y="2505"/>
                  </a:cubicBezTo>
                  <a:close/>
                  <a:moveTo>
                    <a:pt x="2805" y="1921"/>
                  </a:moveTo>
                  <a:cubicBezTo>
                    <a:pt x="1894" y="1921"/>
                    <a:pt x="1894" y="1921"/>
                    <a:pt x="1894" y="1921"/>
                  </a:cubicBezTo>
                  <a:cubicBezTo>
                    <a:pt x="1631" y="2377"/>
                    <a:pt x="1631" y="2377"/>
                    <a:pt x="1631" y="2377"/>
                  </a:cubicBezTo>
                  <a:cubicBezTo>
                    <a:pt x="2805" y="2377"/>
                    <a:pt x="2805" y="2377"/>
                    <a:pt x="2805" y="2377"/>
                  </a:cubicBezTo>
                  <a:cubicBezTo>
                    <a:pt x="2931" y="2377"/>
                    <a:pt x="3033" y="2275"/>
                    <a:pt x="3033" y="2149"/>
                  </a:cubicBezTo>
                  <a:cubicBezTo>
                    <a:pt x="3033" y="2024"/>
                    <a:pt x="2931" y="1921"/>
                    <a:pt x="2805" y="1921"/>
                  </a:cubicBezTo>
                  <a:close/>
                  <a:moveTo>
                    <a:pt x="1906" y="710"/>
                  </a:moveTo>
                  <a:cubicBezTo>
                    <a:pt x="2175" y="1176"/>
                    <a:pt x="2175" y="1176"/>
                    <a:pt x="2175" y="1176"/>
                  </a:cubicBezTo>
                  <a:cubicBezTo>
                    <a:pt x="2362" y="831"/>
                    <a:pt x="2241" y="399"/>
                    <a:pt x="1899" y="201"/>
                  </a:cubicBezTo>
                  <a:cubicBezTo>
                    <a:pt x="1551" y="0"/>
                    <a:pt x="1107" y="119"/>
                    <a:pt x="906" y="468"/>
                  </a:cubicBezTo>
                  <a:cubicBezTo>
                    <a:pt x="159" y="1760"/>
                    <a:pt x="159" y="1760"/>
                    <a:pt x="159" y="1760"/>
                  </a:cubicBezTo>
                  <a:cubicBezTo>
                    <a:pt x="0" y="2036"/>
                    <a:pt x="41" y="2370"/>
                    <a:pt x="238" y="2599"/>
                  </a:cubicBezTo>
                  <a:cubicBezTo>
                    <a:pt x="252" y="2349"/>
                    <a:pt x="374" y="2128"/>
                    <a:pt x="558" y="1981"/>
                  </a:cubicBezTo>
                  <a:cubicBezTo>
                    <a:pt x="1288" y="715"/>
                    <a:pt x="1288" y="715"/>
                    <a:pt x="1288" y="715"/>
                  </a:cubicBezTo>
                  <a:cubicBezTo>
                    <a:pt x="1318" y="662"/>
                    <a:pt x="1364" y="616"/>
                    <a:pt x="1421" y="582"/>
                  </a:cubicBezTo>
                  <a:cubicBezTo>
                    <a:pt x="1506" y="532"/>
                    <a:pt x="1603" y="523"/>
                    <a:pt x="1691" y="546"/>
                  </a:cubicBezTo>
                  <a:cubicBezTo>
                    <a:pt x="1779" y="569"/>
                    <a:pt x="1857" y="626"/>
                    <a:pt x="1906" y="710"/>
                  </a:cubicBezTo>
                  <a:close/>
                  <a:moveTo>
                    <a:pt x="1402" y="1004"/>
                  </a:moveTo>
                  <a:cubicBezTo>
                    <a:pt x="1857" y="1793"/>
                    <a:pt x="1857" y="1793"/>
                    <a:pt x="1857" y="1793"/>
                  </a:cubicBezTo>
                  <a:cubicBezTo>
                    <a:pt x="2383" y="1793"/>
                    <a:pt x="2383" y="1793"/>
                    <a:pt x="2383" y="1793"/>
                  </a:cubicBezTo>
                  <a:cubicBezTo>
                    <a:pt x="1796" y="777"/>
                    <a:pt x="1796" y="777"/>
                    <a:pt x="1796" y="777"/>
                  </a:cubicBezTo>
                  <a:cubicBezTo>
                    <a:pt x="1733" y="667"/>
                    <a:pt x="1594" y="631"/>
                    <a:pt x="1485" y="694"/>
                  </a:cubicBezTo>
                  <a:cubicBezTo>
                    <a:pt x="1376" y="756"/>
                    <a:pt x="1339" y="895"/>
                    <a:pt x="1402" y="1004"/>
                  </a:cubicBezTo>
                  <a:close/>
                  <a:moveTo>
                    <a:pt x="802" y="2388"/>
                  </a:moveTo>
                  <a:cubicBezTo>
                    <a:pt x="1071" y="1922"/>
                    <a:pt x="1071" y="1922"/>
                    <a:pt x="1071" y="1922"/>
                  </a:cubicBezTo>
                  <a:cubicBezTo>
                    <a:pt x="679" y="1933"/>
                    <a:pt x="364" y="2254"/>
                    <a:pt x="364" y="2649"/>
                  </a:cubicBezTo>
                  <a:cubicBezTo>
                    <a:pt x="364" y="3051"/>
                    <a:pt x="690" y="3377"/>
                    <a:pt x="1092" y="3377"/>
                  </a:cubicBezTo>
                  <a:cubicBezTo>
                    <a:pt x="2586" y="3377"/>
                    <a:pt x="2586" y="3377"/>
                    <a:pt x="2586" y="3377"/>
                  </a:cubicBezTo>
                  <a:cubicBezTo>
                    <a:pt x="2903" y="3377"/>
                    <a:pt x="3173" y="3173"/>
                    <a:pt x="3272" y="2889"/>
                  </a:cubicBezTo>
                  <a:cubicBezTo>
                    <a:pt x="3048" y="3001"/>
                    <a:pt x="2796" y="3006"/>
                    <a:pt x="2576" y="2920"/>
                  </a:cubicBezTo>
                  <a:cubicBezTo>
                    <a:pt x="1116" y="2920"/>
                    <a:pt x="1116" y="2920"/>
                    <a:pt x="1116" y="2920"/>
                  </a:cubicBezTo>
                  <a:cubicBezTo>
                    <a:pt x="1054" y="2921"/>
                    <a:pt x="991" y="2905"/>
                    <a:pt x="934" y="2872"/>
                  </a:cubicBezTo>
                  <a:cubicBezTo>
                    <a:pt x="848" y="2823"/>
                    <a:pt x="791" y="2744"/>
                    <a:pt x="768" y="2657"/>
                  </a:cubicBezTo>
                  <a:cubicBezTo>
                    <a:pt x="744" y="2568"/>
                    <a:pt x="754" y="2473"/>
                    <a:pt x="802" y="2388"/>
                  </a:cubicBezTo>
                  <a:close/>
                  <a:moveTo>
                    <a:pt x="1309" y="2679"/>
                  </a:moveTo>
                  <a:cubicBezTo>
                    <a:pt x="1765" y="1890"/>
                    <a:pt x="1765" y="1890"/>
                    <a:pt x="1765" y="1890"/>
                  </a:cubicBezTo>
                  <a:cubicBezTo>
                    <a:pt x="1501" y="1434"/>
                    <a:pt x="1501" y="1434"/>
                    <a:pt x="1501" y="1434"/>
                  </a:cubicBezTo>
                  <a:cubicBezTo>
                    <a:pt x="914" y="2450"/>
                    <a:pt x="914" y="2450"/>
                    <a:pt x="914" y="2450"/>
                  </a:cubicBezTo>
                  <a:cubicBezTo>
                    <a:pt x="851" y="2560"/>
                    <a:pt x="889" y="2699"/>
                    <a:pt x="998" y="2762"/>
                  </a:cubicBezTo>
                  <a:cubicBezTo>
                    <a:pt x="1107" y="2825"/>
                    <a:pt x="1246" y="2786"/>
                    <a:pt x="1309" y="267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grpSp>
    </p:spTree>
    <p:extLst>
      <p:ext uri="{BB962C8B-B14F-4D97-AF65-F5344CB8AC3E}">
        <p14:creationId xmlns:p14="http://schemas.microsoft.com/office/powerpoint/2010/main" val="219835833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0_Title (A1)">
    <p:spTree>
      <p:nvGrpSpPr>
        <p:cNvPr id="1" name=""/>
        <p:cNvGrpSpPr/>
        <p:nvPr/>
      </p:nvGrpSpPr>
      <p:grpSpPr>
        <a:xfrm>
          <a:off x="0" y="0"/>
          <a:ext cx="0" cy="0"/>
          <a:chOff x="0" y="0"/>
          <a:chExt cx="0" cy="0"/>
        </a:xfrm>
      </p:grpSpPr>
      <p:pic>
        <p:nvPicPr>
          <p:cNvPr id="15" name="Picture 14" descr="A group of people sitting together&#10;&#10;Description automatically generated with medium confidence">
            <a:extLst>
              <a:ext uri="{FF2B5EF4-FFF2-40B4-BE49-F238E27FC236}">
                <a16:creationId xmlns:a16="http://schemas.microsoft.com/office/drawing/2014/main" id="{5A0C4F7F-0F30-4B20-A5F5-9D67A75EEB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4B36E97D-0C3D-4668-BE17-A7A13C5CC284}"/>
              </a:ext>
            </a:extLst>
          </p:cNvPr>
          <p:cNvSpPr>
            <a:spLocks/>
          </p:cNvSpPr>
          <p:nvPr userDrawn="1"/>
        </p:nvSpPr>
        <p:spPr>
          <a:xfrm>
            <a:off x="657288" y="1089000"/>
            <a:ext cx="3673350" cy="46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24" name="Title 16">
            <a:extLst>
              <a:ext uri="{FF2B5EF4-FFF2-40B4-BE49-F238E27FC236}">
                <a16:creationId xmlns:a16="http://schemas.microsoft.com/office/drawing/2014/main" id="{C69D6F97-8122-40DD-BF69-A01268A08142}"/>
              </a:ext>
            </a:extLst>
          </p:cNvPr>
          <p:cNvSpPr>
            <a:spLocks noGrp="1"/>
          </p:cNvSpPr>
          <p:nvPr>
            <p:ph type="title" hasCustomPrompt="1"/>
          </p:nvPr>
        </p:nvSpPr>
        <p:spPr>
          <a:xfrm>
            <a:off x="972910" y="2117534"/>
            <a:ext cx="3027590" cy="1666610"/>
          </a:xfrm>
        </p:spPr>
        <p:txBody>
          <a:bodyPr anchor="b"/>
          <a:lstStyle>
            <a:lvl1pPr>
              <a:lnSpc>
                <a:spcPct val="95000"/>
              </a:lnSpc>
              <a:defRPr sz="3800" spc="0" baseline="0">
                <a:solidFill>
                  <a:schemeClr val="tx2"/>
                </a:solidFill>
              </a:defRPr>
            </a:lvl1pPr>
          </a:lstStyle>
          <a:p>
            <a:r>
              <a:rPr lang="en-US"/>
              <a:t>Presentation heading goes here.</a:t>
            </a:r>
            <a:endParaRPr lang="en-AU"/>
          </a:p>
        </p:txBody>
      </p:sp>
      <p:sp>
        <p:nvSpPr>
          <p:cNvPr id="25" name="Text Placeholder 20">
            <a:extLst>
              <a:ext uri="{FF2B5EF4-FFF2-40B4-BE49-F238E27FC236}">
                <a16:creationId xmlns:a16="http://schemas.microsoft.com/office/drawing/2014/main" id="{B9C8A5D7-D435-416B-9AB0-79DF2E499674}"/>
              </a:ext>
            </a:extLst>
          </p:cNvPr>
          <p:cNvSpPr>
            <a:spLocks noGrp="1"/>
          </p:cNvSpPr>
          <p:nvPr>
            <p:ph type="body" sz="quarter" idx="14" hasCustomPrompt="1"/>
          </p:nvPr>
        </p:nvSpPr>
        <p:spPr>
          <a:xfrm>
            <a:off x="972910" y="3977715"/>
            <a:ext cx="3027590" cy="564257"/>
          </a:xfrm>
        </p:spPr>
        <p:txBody>
          <a:bodyPr>
            <a:spAutoFit/>
          </a:bodyPr>
          <a:lstStyle>
            <a:lvl1pPr>
              <a:defRPr sz="1750" spc="0" baseline="0">
                <a:solidFill>
                  <a:schemeClr val="tx2"/>
                </a:solidFill>
                <a:latin typeface="Arial" panose="020B0604020202020204" pitchFamily="34" charset="0"/>
                <a:cs typeface="Arial" panose="020B0604020202020204" pitchFamily="34" charset="0"/>
              </a:defRPr>
            </a:lvl1pPr>
          </a:lstStyle>
          <a:p>
            <a:pPr lvl="0"/>
            <a:r>
              <a:rPr lang="en-AU" err="1"/>
              <a:t>Ultrices</a:t>
            </a:r>
            <a:r>
              <a:rPr lang="en-AU"/>
              <a:t> et </a:t>
            </a:r>
            <a:r>
              <a:rPr lang="en-AU" err="1"/>
              <a:t>luctus</a:t>
            </a:r>
            <a:r>
              <a:rPr lang="en-AU"/>
              <a:t> </a:t>
            </a:r>
            <a:r>
              <a:rPr lang="en-AU" err="1"/>
              <a:t>felis</a:t>
            </a:r>
            <a:r>
              <a:rPr lang="en-AU"/>
              <a:t> integer </a:t>
            </a:r>
            <a:r>
              <a:rPr lang="en-AU" err="1"/>
              <a:t>nam</a:t>
            </a:r>
            <a:r>
              <a:rPr lang="en-AU"/>
              <a:t> </a:t>
            </a:r>
            <a:r>
              <a:rPr lang="en-AU" err="1"/>
              <a:t>eu</a:t>
            </a:r>
            <a:r>
              <a:rPr lang="en-AU"/>
              <a:t> tempus sed ligula.</a:t>
            </a:r>
          </a:p>
        </p:txBody>
      </p:sp>
      <p:sp>
        <p:nvSpPr>
          <p:cNvPr id="26" name="Text Placeholder 20">
            <a:extLst>
              <a:ext uri="{FF2B5EF4-FFF2-40B4-BE49-F238E27FC236}">
                <a16:creationId xmlns:a16="http://schemas.microsoft.com/office/drawing/2014/main" id="{EF37BF2D-F73C-4E6C-B832-963F5BAE59DC}"/>
              </a:ext>
            </a:extLst>
          </p:cNvPr>
          <p:cNvSpPr>
            <a:spLocks noGrp="1"/>
          </p:cNvSpPr>
          <p:nvPr>
            <p:ph type="body" sz="quarter" idx="16" hasCustomPrompt="1"/>
          </p:nvPr>
        </p:nvSpPr>
        <p:spPr>
          <a:xfrm>
            <a:off x="972910" y="5026786"/>
            <a:ext cx="3027590" cy="646331"/>
          </a:xfrm>
        </p:spPr>
        <p:txBody>
          <a:bodyPr>
            <a:spAutoFit/>
          </a:bodyPr>
          <a:lstStyle>
            <a:lvl1pPr>
              <a:lnSpc>
                <a:spcPct val="100000"/>
              </a:lnSpc>
              <a:spcBef>
                <a:spcPts val="0"/>
              </a:spcBef>
              <a:defRPr sz="1400" spc="0" baseline="0">
                <a:solidFill>
                  <a:schemeClr val="tx2"/>
                </a:solidFill>
                <a:latin typeface="Arial" panose="020B0604020202020204" pitchFamily="34" charset="0"/>
                <a:cs typeface="Arial" panose="020B0604020202020204" pitchFamily="34" charset="0"/>
              </a:defRPr>
            </a:lvl1pPr>
          </a:lstStyle>
          <a:p>
            <a:pPr lvl="0"/>
            <a:r>
              <a:rPr lang="en-AU"/>
              <a:t>Date</a:t>
            </a:r>
          </a:p>
          <a:p>
            <a:pPr lvl="0"/>
            <a:r>
              <a:rPr lang="en-AU"/>
              <a:t>Presenter Name</a:t>
            </a:r>
          </a:p>
          <a:p>
            <a:pPr lvl="0"/>
            <a:r>
              <a:rPr lang="en-AU"/>
              <a:t>presentername@qbe.com</a:t>
            </a:r>
          </a:p>
        </p:txBody>
      </p:sp>
      <p:cxnSp>
        <p:nvCxnSpPr>
          <p:cNvPr id="31" name="Straight Connector 30">
            <a:extLst>
              <a:ext uri="{FF2B5EF4-FFF2-40B4-BE49-F238E27FC236}">
                <a16:creationId xmlns:a16="http://schemas.microsoft.com/office/drawing/2014/main" id="{91F488F7-EF42-4E8E-B5E7-C1D168CA0DAC}"/>
              </a:ext>
            </a:extLst>
          </p:cNvPr>
          <p:cNvCxnSpPr>
            <a:cxnSpLocks/>
          </p:cNvCxnSpPr>
          <p:nvPr userDrawn="1"/>
        </p:nvCxnSpPr>
        <p:spPr>
          <a:xfrm>
            <a:off x="991960" y="4748601"/>
            <a:ext cx="522000" cy="0"/>
          </a:xfrm>
          <a:prstGeom prst="line">
            <a:avLst/>
          </a:prstGeom>
          <a:noFill/>
          <a:ln w="25400">
            <a:solidFill>
              <a:schemeClr val="bg1"/>
            </a:solidFill>
            <a:miter lim="800000"/>
          </a:ln>
        </p:spPr>
      </p:cxnSp>
      <p:sp>
        <p:nvSpPr>
          <p:cNvPr id="39" name="Rectangle 38">
            <a:extLst>
              <a:ext uri="{FF2B5EF4-FFF2-40B4-BE49-F238E27FC236}">
                <a16:creationId xmlns:a16="http://schemas.microsoft.com/office/drawing/2014/main" id="{BA3C7410-4EDC-4193-94EC-E28FE9FCB862}"/>
              </a:ext>
            </a:extLst>
          </p:cNvPr>
          <p:cNvSpPr>
            <a:spLocks/>
          </p:cNvSpPr>
          <p:nvPr userDrawn="1"/>
        </p:nvSpPr>
        <p:spPr>
          <a:xfrm>
            <a:off x="655938" y="1089000"/>
            <a:ext cx="3673349"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grpSp>
        <p:nvGrpSpPr>
          <p:cNvPr id="12" name="Group 4">
            <a:extLst>
              <a:ext uri="{FF2B5EF4-FFF2-40B4-BE49-F238E27FC236}">
                <a16:creationId xmlns:a16="http://schemas.microsoft.com/office/drawing/2014/main" id="{44935019-0769-4EA7-9622-F115DF86BB55}"/>
              </a:ext>
            </a:extLst>
          </p:cNvPr>
          <p:cNvGrpSpPr>
            <a:grpSpLocks noChangeAspect="1"/>
          </p:cNvGrpSpPr>
          <p:nvPr userDrawn="1"/>
        </p:nvGrpSpPr>
        <p:grpSpPr bwMode="auto">
          <a:xfrm>
            <a:off x="956807" y="1526307"/>
            <a:ext cx="953212" cy="278185"/>
            <a:chOff x="-39" y="4615"/>
            <a:chExt cx="7720" cy="2253"/>
          </a:xfrm>
        </p:grpSpPr>
        <p:sp>
          <p:nvSpPr>
            <p:cNvPr id="13" name="Freeform 5">
              <a:extLst>
                <a:ext uri="{FF2B5EF4-FFF2-40B4-BE49-F238E27FC236}">
                  <a16:creationId xmlns:a16="http://schemas.microsoft.com/office/drawing/2014/main" id="{77B122D7-B01C-4BBD-BC68-50DBE17800C7}"/>
                </a:ext>
              </a:extLst>
            </p:cNvPr>
            <p:cNvSpPr>
              <a:spLocks noEditPoints="1"/>
            </p:cNvSpPr>
            <p:nvPr userDrawn="1"/>
          </p:nvSpPr>
          <p:spPr bwMode="auto">
            <a:xfrm>
              <a:off x="2780" y="4652"/>
              <a:ext cx="4901" cy="2216"/>
            </a:xfrm>
            <a:custGeom>
              <a:avLst/>
              <a:gdLst>
                <a:gd name="T0" fmla="*/ 1596 w 7451"/>
                <a:gd name="T1" fmla="*/ 2454 h 3368"/>
                <a:gd name="T2" fmla="*/ 852 w 7451"/>
                <a:gd name="T3" fmla="*/ 2347 h 3368"/>
                <a:gd name="T4" fmla="*/ 1124 w 7451"/>
                <a:gd name="T5" fmla="*/ 2768 h 3368"/>
                <a:gd name="T6" fmla="*/ 1891 w 7451"/>
                <a:gd name="T7" fmla="*/ 2878 h 3368"/>
                <a:gd name="T8" fmla="*/ 2486 w 7451"/>
                <a:gd name="T9" fmla="*/ 2538 h 3368"/>
                <a:gd name="T10" fmla="*/ 2821 w 7451"/>
                <a:gd name="T11" fmla="*/ 1659 h 3368"/>
                <a:gd name="T12" fmla="*/ 2503 w 7451"/>
                <a:gd name="T13" fmla="*/ 856 h 3368"/>
                <a:gd name="T14" fmla="*/ 1644 w 7451"/>
                <a:gd name="T15" fmla="*/ 469 h 3368"/>
                <a:gd name="T16" fmla="*/ 842 w 7451"/>
                <a:gd name="T17" fmla="*/ 807 h 3368"/>
                <a:gd name="T18" fmla="*/ 484 w 7451"/>
                <a:gd name="T19" fmla="*/ 1686 h 3368"/>
                <a:gd name="T20" fmla="*/ 533 w 7451"/>
                <a:gd name="T21" fmla="*/ 2024 h 3368"/>
                <a:gd name="T22" fmla="*/ 1067 w 7451"/>
                <a:gd name="T23" fmla="*/ 1919 h 3368"/>
                <a:gd name="T24" fmla="*/ 2486 w 7451"/>
                <a:gd name="T25" fmla="*/ 2538 h 3368"/>
                <a:gd name="T26" fmla="*/ 2120 w 7451"/>
                <a:gd name="T27" fmla="*/ 3300 h 3368"/>
                <a:gd name="T28" fmla="*/ 1103 w 7451"/>
                <a:gd name="T29" fmla="*/ 3277 h 3368"/>
                <a:gd name="T30" fmla="*/ 162 w 7451"/>
                <a:gd name="T31" fmla="*/ 2419 h 3368"/>
                <a:gd name="T32" fmla="*/ 130 w 7451"/>
                <a:gd name="T33" fmla="*/ 1022 h 3368"/>
                <a:gd name="T34" fmla="*/ 1030 w 7451"/>
                <a:gd name="T35" fmla="*/ 119 h 3368"/>
                <a:gd name="T36" fmla="*/ 2278 w 7451"/>
                <a:gd name="T37" fmla="*/ 119 h 3368"/>
                <a:gd name="T38" fmla="*/ 3183 w 7451"/>
                <a:gd name="T39" fmla="*/ 1030 h 3368"/>
                <a:gd name="T40" fmla="*/ 3207 w 7451"/>
                <a:gd name="T41" fmla="*/ 2290 h 3368"/>
                <a:gd name="T42" fmla="*/ 3081 w 7451"/>
                <a:gd name="T43" fmla="*/ 2852 h 3368"/>
                <a:gd name="T44" fmla="*/ 3337 w 7451"/>
                <a:gd name="T45" fmla="*/ 2872 h 3368"/>
                <a:gd name="T46" fmla="*/ 3295 w 7451"/>
                <a:gd name="T47" fmla="*/ 3325 h 3368"/>
                <a:gd name="T48" fmla="*/ 2548 w 7451"/>
                <a:gd name="T49" fmla="*/ 3102 h 3368"/>
                <a:gd name="T50" fmla="*/ 4225 w 7451"/>
                <a:gd name="T51" fmla="*/ 1423 h 3368"/>
                <a:gd name="T52" fmla="*/ 4905 w 7451"/>
                <a:gd name="T53" fmla="*/ 943 h 3368"/>
                <a:gd name="T54" fmla="*/ 4329 w 7451"/>
                <a:gd name="T55" fmla="*/ 496 h 3368"/>
                <a:gd name="T56" fmla="*/ 4075 w 7451"/>
                <a:gd name="T57" fmla="*/ 1423 h 3368"/>
                <a:gd name="T58" fmla="*/ 4444 w 7451"/>
                <a:gd name="T59" fmla="*/ 2881 h 3368"/>
                <a:gd name="T60" fmla="*/ 5081 w 7451"/>
                <a:gd name="T61" fmla="*/ 2380 h 3368"/>
                <a:gd name="T62" fmla="*/ 4444 w 7451"/>
                <a:gd name="T63" fmla="*/ 1813 h 3368"/>
                <a:gd name="T64" fmla="*/ 4070 w 7451"/>
                <a:gd name="T65" fmla="*/ 2881 h 3368"/>
                <a:gd name="T66" fmla="*/ 5105 w 7451"/>
                <a:gd name="T67" fmla="*/ 280 h 3368"/>
                <a:gd name="T68" fmla="*/ 5288 w 7451"/>
                <a:gd name="T69" fmla="*/ 1306 h 3368"/>
                <a:gd name="T70" fmla="*/ 5407 w 7451"/>
                <a:gd name="T71" fmla="*/ 1839 h 3368"/>
                <a:gd name="T72" fmla="*/ 5461 w 7451"/>
                <a:gd name="T73" fmla="*/ 2757 h 3368"/>
                <a:gd name="T74" fmla="*/ 4890 w 7451"/>
                <a:gd name="T75" fmla="*/ 3270 h 3368"/>
                <a:gd name="T76" fmla="*/ 3606 w 7451"/>
                <a:gd name="T77" fmla="*/ 3323 h 3368"/>
                <a:gd name="T78" fmla="*/ 4309 w 7451"/>
                <a:gd name="T79" fmla="*/ 52 h 3368"/>
                <a:gd name="T80" fmla="*/ 5752 w 7451"/>
                <a:gd name="T81" fmla="*/ 3323 h 3368"/>
                <a:gd name="T82" fmla="*/ 7451 w 7451"/>
                <a:gd name="T83" fmla="*/ 52 h 3368"/>
                <a:gd name="T84" fmla="*/ 6226 w 7451"/>
                <a:gd name="T85" fmla="*/ 489 h 3368"/>
                <a:gd name="T86" fmla="*/ 7451 w 7451"/>
                <a:gd name="T87" fmla="*/ 1466 h 3368"/>
                <a:gd name="T88" fmla="*/ 6226 w 7451"/>
                <a:gd name="T89" fmla="*/ 1891 h 3368"/>
                <a:gd name="T90" fmla="*/ 7451 w 7451"/>
                <a:gd name="T91" fmla="*/ 2871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51" h="3368">
                  <a:moveTo>
                    <a:pt x="2130" y="2801"/>
                  </a:moveTo>
                  <a:cubicBezTo>
                    <a:pt x="1965" y="2650"/>
                    <a:pt x="1786" y="2533"/>
                    <a:pt x="1596" y="2454"/>
                  </a:cubicBezTo>
                  <a:cubicBezTo>
                    <a:pt x="1405" y="2374"/>
                    <a:pt x="1212" y="2334"/>
                    <a:pt x="1015" y="2334"/>
                  </a:cubicBezTo>
                  <a:cubicBezTo>
                    <a:pt x="959" y="2334"/>
                    <a:pt x="905" y="2338"/>
                    <a:pt x="852" y="2347"/>
                  </a:cubicBezTo>
                  <a:cubicBezTo>
                    <a:pt x="799" y="2355"/>
                    <a:pt x="748" y="2367"/>
                    <a:pt x="697" y="2383"/>
                  </a:cubicBezTo>
                  <a:cubicBezTo>
                    <a:pt x="813" y="2549"/>
                    <a:pt x="955" y="2677"/>
                    <a:pt x="1124" y="2768"/>
                  </a:cubicBezTo>
                  <a:cubicBezTo>
                    <a:pt x="1293" y="2858"/>
                    <a:pt x="1475" y="2904"/>
                    <a:pt x="1670" y="2904"/>
                  </a:cubicBezTo>
                  <a:cubicBezTo>
                    <a:pt x="1742" y="2904"/>
                    <a:pt x="1815" y="2895"/>
                    <a:pt x="1891" y="2878"/>
                  </a:cubicBezTo>
                  <a:cubicBezTo>
                    <a:pt x="1966" y="2862"/>
                    <a:pt x="2046" y="2835"/>
                    <a:pt x="2130" y="2801"/>
                  </a:cubicBezTo>
                  <a:close/>
                  <a:moveTo>
                    <a:pt x="2486" y="2538"/>
                  </a:moveTo>
                  <a:cubicBezTo>
                    <a:pt x="2602" y="2405"/>
                    <a:pt x="2688" y="2271"/>
                    <a:pt x="2741" y="2131"/>
                  </a:cubicBezTo>
                  <a:cubicBezTo>
                    <a:pt x="2795" y="1993"/>
                    <a:pt x="2821" y="1835"/>
                    <a:pt x="2821" y="1659"/>
                  </a:cubicBezTo>
                  <a:cubicBezTo>
                    <a:pt x="2821" y="1510"/>
                    <a:pt x="2794" y="1366"/>
                    <a:pt x="2740" y="1229"/>
                  </a:cubicBezTo>
                  <a:cubicBezTo>
                    <a:pt x="2686" y="1092"/>
                    <a:pt x="2607" y="968"/>
                    <a:pt x="2503" y="856"/>
                  </a:cubicBezTo>
                  <a:cubicBezTo>
                    <a:pt x="2382" y="724"/>
                    <a:pt x="2251" y="627"/>
                    <a:pt x="2112" y="564"/>
                  </a:cubicBezTo>
                  <a:cubicBezTo>
                    <a:pt x="1972" y="502"/>
                    <a:pt x="1816" y="469"/>
                    <a:pt x="1644" y="469"/>
                  </a:cubicBezTo>
                  <a:cubicBezTo>
                    <a:pt x="1491" y="469"/>
                    <a:pt x="1346" y="498"/>
                    <a:pt x="1208" y="556"/>
                  </a:cubicBezTo>
                  <a:cubicBezTo>
                    <a:pt x="1071" y="615"/>
                    <a:pt x="949" y="698"/>
                    <a:pt x="842" y="807"/>
                  </a:cubicBezTo>
                  <a:cubicBezTo>
                    <a:pt x="726" y="926"/>
                    <a:pt x="638" y="1060"/>
                    <a:pt x="577" y="1212"/>
                  </a:cubicBezTo>
                  <a:cubicBezTo>
                    <a:pt x="515" y="1363"/>
                    <a:pt x="484" y="1523"/>
                    <a:pt x="484" y="1686"/>
                  </a:cubicBezTo>
                  <a:cubicBezTo>
                    <a:pt x="484" y="1737"/>
                    <a:pt x="489" y="1791"/>
                    <a:pt x="497" y="1848"/>
                  </a:cubicBezTo>
                  <a:cubicBezTo>
                    <a:pt x="504" y="1904"/>
                    <a:pt x="517" y="1962"/>
                    <a:pt x="533" y="2024"/>
                  </a:cubicBezTo>
                  <a:cubicBezTo>
                    <a:pt x="604" y="1989"/>
                    <a:pt x="683" y="1961"/>
                    <a:pt x="768" y="1944"/>
                  </a:cubicBezTo>
                  <a:cubicBezTo>
                    <a:pt x="855" y="1926"/>
                    <a:pt x="954" y="1919"/>
                    <a:pt x="1067" y="1919"/>
                  </a:cubicBezTo>
                  <a:cubicBezTo>
                    <a:pt x="1308" y="1919"/>
                    <a:pt x="1550" y="1972"/>
                    <a:pt x="1794" y="2078"/>
                  </a:cubicBezTo>
                  <a:cubicBezTo>
                    <a:pt x="2038" y="2186"/>
                    <a:pt x="2268" y="2338"/>
                    <a:pt x="2486" y="2538"/>
                  </a:cubicBezTo>
                  <a:close/>
                  <a:moveTo>
                    <a:pt x="2548" y="3102"/>
                  </a:moveTo>
                  <a:cubicBezTo>
                    <a:pt x="2413" y="3190"/>
                    <a:pt x="2271" y="3256"/>
                    <a:pt x="2120" y="3300"/>
                  </a:cubicBezTo>
                  <a:cubicBezTo>
                    <a:pt x="1970" y="3345"/>
                    <a:pt x="1813" y="3368"/>
                    <a:pt x="1648" y="3368"/>
                  </a:cubicBezTo>
                  <a:cubicBezTo>
                    <a:pt x="1459" y="3368"/>
                    <a:pt x="1277" y="3336"/>
                    <a:pt x="1103" y="3277"/>
                  </a:cubicBezTo>
                  <a:cubicBezTo>
                    <a:pt x="929" y="3214"/>
                    <a:pt x="770" y="3127"/>
                    <a:pt x="624" y="3011"/>
                  </a:cubicBezTo>
                  <a:cubicBezTo>
                    <a:pt x="423" y="2848"/>
                    <a:pt x="269" y="2651"/>
                    <a:pt x="162" y="2419"/>
                  </a:cubicBezTo>
                  <a:cubicBezTo>
                    <a:pt x="54" y="2188"/>
                    <a:pt x="0" y="1936"/>
                    <a:pt x="0" y="1664"/>
                  </a:cubicBezTo>
                  <a:cubicBezTo>
                    <a:pt x="0" y="1439"/>
                    <a:pt x="43" y="1224"/>
                    <a:pt x="130" y="1022"/>
                  </a:cubicBezTo>
                  <a:cubicBezTo>
                    <a:pt x="215" y="820"/>
                    <a:pt x="341" y="636"/>
                    <a:pt x="507" y="468"/>
                  </a:cubicBezTo>
                  <a:cubicBezTo>
                    <a:pt x="664" y="314"/>
                    <a:pt x="838" y="199"/>
                    <a:pt x="1030" y="119"/>
                  </a:cubicBezTo>
                  <a:cubicBezTo>
                    <a:pt x="1222" y="39"/>
                    <a:pt x="1428" y="0"/>
                    <a:pt x="1648" y="0"/>
                  </a:cubicBezTo>
                  <a:cubicBezTo>
                    <a:pt x="1875" y="0"/>
                    <a:pt x="2085" y="39"/>
                    <a:pt x="2278" y="119"/>
                  </a:cubicBezTo>
                  <a:cubicBezTo>
                    <a:pt x="2471" y="199"/>
                    <a:pt x="2648" y="316"/>
                    <a:pt x="2808" y="474"/>
                  </a:cubicBezTo>
                  <a:cubicBezTo>
                    <a:pt x="2974" y="637"/>
                    <a:pt x="3098" y="823"/>
                    <a:pt x="3183" y="1030"/>
                  </a:cubicBezTo>
                  <a:cubicBezTo>
                    <a:pt x="3266" y="1236"/>
                    <a:pt x="3308" y="1461"/>
                    <a:pt x="3308" y="1702"/>
                  </a:cubicBezTo>
                  <a:cubicBezTo>
                    <a:pt x="3308" y="1915"/>
                    <a:pt x="3274" y="2110"/>
                    <a:pt x="3207" y="2290"/>
                  </a:cubicBezTo>
                  <a:cubicBezTo>
                    <a:pt x="3141" y="2468"/>
                    <a:pt x="3040" y="2637"/>
                    <a:pt x="2904" y="2792"/>
                  </a:cubicBezTo>
                  <a:cubicBezTo>
                    <a:pt x="2961" y="2820"/>
                    <a:pt x="3021" y="2839"/>
                    <a:pt x="3081" y="2852"/>
                  </a:cubicBezTo>
                  <a:cubicBezTo>
                    <a:pt x="3142" y="2865"/>
                    <a:pt x="3207" y="2872"/>
                    <a:pt x="3277" y="2872"/>
                  </a:cubicBezTo>
                  <a:cubicBezTo>
                    <a:pt x="3337" y="2872"/>
                    <a:pt x="3337" y="2872"/>
                    <a:pt x="3337" y="2872"/>
                  </a:cubicBezTo>
                  <a:cubicBezTo>
                    <a:pt x="3337" y="3325"/>
                    <a:pt x="3337" y="3325"/>
                    <a:pt x="3337" y="3325"/>
                  </a:cubicBezTo>
                  <a:cubicBezTo>
                    <a:pt x="3295" y="3325"/>
                    <a:pt x="3295" y="3325"/>
                    <a:pt x="3295" y="3325"/>
                  </a:cubicBezTo>
                  <a:cubicBezTo>
                    <a:pt x="3175" y="3325"/>
                    <a:pt x="3052" y="3306"/>
                    <a:pt x="2928" y="3270"/>
                  </a:cubicBezTo>
                  <a:cubicBezTo>
                    <a:pt x="2803" y="3232"/>
                    <a:pt x="2677" y="3177"/>
                    <a:pt x="2548" y="3102"/>
                  </a:cubicBezTo>
                  <a:close/>
                  <a:moveTo>
                    <a:pt x="4075" y="1423"/>
                  </a:moveTo>
                  <a:cubicBezTo>
                    <a:pt x="4225" y="1423"/>
                    <a:pt x="4225" y="1423"/>
                    <a:pt x="4225" y="1423"/>
                  </a:cubicBezTo>
                  <a:cubicBezTo>
                    <a:pt x="4470" y="1423"/>
                    <a:pt x="4645" y="1385"/>
                    <a:pt x="4749" y="1312"/>
                  </a:cubicBezTo>
                  <a:cubicBezTo>
                    <a:pt x="4853" y="1236"/>
                    <a:pt x="4905" y="1115"/>
                    <a:pt x="4905" y="943"/>
                  </a:cubicBezTo>
                  <a:cubicBezTo>
                    <a:pt x="4905" y="792"/>
                    <a:pt x="4858" y="680"/>
                    <a:pt x="4763" y="606"/>
                  </a:cubicBezTo>
                  <a:cubicBezTo>
                    <a:pt x="4669" y="533"/>
                    <a:pt x="4524" y="496"/>
                    <a:pt x="4329" y="496"/>
                  </a:cubicBezTo>
                  <a:cubicBezTo>
                    <a:pt x="4075" y="496"/>
                    <a:pt x="4075" y="496"/>
                    <a:pt x="4075" y="496"/>
                  </a:cubicBezTo>
                  <a:cubicBezTo>
                    <a:pt x="4075" y="1423"/>
                    <a:pt x="4075" y="1423"/>
                    <a:pt x="4075" y="1423"/>
                  </a:cubicBezTo>
                  <a:close/>
                  <a:moveTo>
                    <a:pt x="4070" y="2881"/>
                  </a:moveTo>
                  <a:cubicBezTo>
                    <a:pt x="4444" y="2881"/>
                    <a:pt x="4444" y="2881"/>
                    <a:pt x="4444" y="2881"/>
                  </a:cubicBezTo>
                  <a:cubicBezTo>
                    <a:pt x="4662" y="2881"/>
                    <a:pt x="4823" y="2840"/>
                    <a:pt x="4926" y="2757"/>
                  </a:cubicBezTo>
                  <a:cubicBezTo>
                    <a:pt x="5029" y="2677"/>
                    <a:pt x="5081" y="2551"/>
                    <a:pt x="5081" y="2380"/>
                  </a:cubicBezTo>
                  <a:cubicBezTo>
                    <a:pt x="5081" y="2193"/>
                    <a:pt x="5027" y="2053"/>
                    <a:pt x="4919" y="1957"/>
                  </a:cubicBezTo>
                  <a:cubicBezTo>
                    <a:pt x="4812" y="1862"/>
                    <a:pt x="4654" y="1813"/>
                    <a:pt x="4444" y="1813"/>
                  </a:cubicBezTo>
                  <a:cubicBezTo>
                    <a:pt x="4070" y="1813"/>
                    <a:pt x="4070" y="1813"/>
                    <a:pt x="4070" y="1813"/>
                  </a:cubicBezTo>
                  <a:cubicBezTo>
                    <a:pt x="4070" y="2881"/>
                    <a:pt x="4070" y="2881"/>
                    <a:pt x="4070" y="2881"/>
                  </a:cubicBezTo>
                  <a:close/>
                  <a:moveTo>
                    <a:pt x="4309" y="52"/>
                  </a:moveTo>
                  <a:cubicBezTo>
                    <a:pt x="4658" y="52"/>
                    <a:pt x="4923" y="128"/>
                    <a:pt x="5105" y="280"/>
                  </a:cubicBezTo>
                  <a:cubicBezTo>
                    <a:pt x="5286" y="433"/>
                    <a:pt x="5377" y="657"/>
                    <a:pt x="5377" y="947"/>
                  </a:cubicBezTo>
                  <a:cubicBezTo>
                    <a:pt x="5377" y="1083"/>
                    <a:pt x="5348" y="1202"/>
                    <a:pt x="5288" y="1306"/>
                  </a:cubicBezTo>
                  <a:cubicBezTo>
                    <a:pt x="5228" y="1409"/>
                    <a:pt x="5142" y="1495"/>
                    <a:pt x="5027" y="1562"/>
                  </a:cubicBezTo>
                  <a:cubicBezTo>
                    <a:pt x="5188" y="1609"/>
                    <a:pt x="5315" y="1701"/>
                    <a:pt x="5407" y="1839"/>
                  </a:cubicBezTo>
                  <a:cubicBezTo>
                    <a:pt x="5500" y="1975"/>
                    <a:pt x="5547" y="2137"/>
                    <a:pt x="5547" y="2327"/>
                  </a:cubicBezTo>
                  <a:cubicBezTo>
                    <a:pt x="5547" y="2479"/>
                    <a:pt x="5518" y="2623"/>
                    <a:pt x="5461" y="2757"/>
                  </a:cubicBezTo>
                  <a:cubicBezTo>
                    <a:pt x="5404" y="2890"/>
                    <a:pt x="5326" y="3002"/>
                    <a:pt x="5225" y="3089"/>
                  </a:cubicBezTo>
                  <a:cubicBezTo>
                    <a:pt x="5126" y="3173"/>
                    <a:pt x="5015" y="3234"/>
                    <a:pt x="4890" y="3270"/>
                  </a:cubicBezTo>
                  <a:cubicBezTo>
                    <a:pt x="4764" y="3306"/>
                    <a:pt x="4588" y="3323"/>
                    <a:pt x="4361" y="3323"/>
                  </a:cubicBezTo>
                  <a:cubicBezTo>
                    <a:pt x="3606" y="3323"/>
                    <a:pt x="3606" y="3323"/>
                    <a:pt x="3606" y="3323"/>
                  </a:cubicBezTo>
                  <a:cubicBezTo>
                    <a:pt x="3606" y="52"/>
                    <a:pt x="3606" y="52"/>
                    <a:pt x="3606" y="52"/>
                  </a:cubicBezTo>
                  <a:cubicBezTo>
                    <a:pt x="4309" y="52"/>
                    <a:pt x="4309" y="52"/>
                    <a:pt x="4309" y="52"/>
                  </a:cubicBezTo>
                  <a:close/>
                  <a:moveTo>
                    <a:pt x="7451" y="3323"/>
                  </a:moveTo>
                  <a:cubicBezTo>
                    <a:pt x="5752" y="3323"/>
                    <a:pt x="5752" y="3323"/>
                    <a:pt x="5752" y="3323"/>
                  </a:cubicBezTo>
                  <a:cubicBezTo>
                    <a:pt x="5752" y="52"/>
                    <a:pt x="5752" y="52"/>
                    <a:pt x="5752" y="52"/>
                  </a:cubicBezTo>
                  <a:cubicBezTo>
                    <a:pt x="7451" y="52"/>
                    <a:pt x="7451" y="52"/>
                    <a:pt x="7451" y="52"/>
                  </a:cubicBezTo>
                  <a:cubicBezTo>
                    <a:pt x="7451" y="489"/>
                    <a:pt x="7451" y="489"/>
                    <a:pt x="7451" y="489"/>
                  </a:cubicBezTo>
                  <a:cubicBezTo>
                    <a:pt x="6226" y="489"/>
                    <a:pt x="6226" y="489"/>
                    <a:pt x="6226" y="489"/>
                  </a:cubicBezTo>
                  <a:cubicBezTo>
                    <a:pt x="6226" y="1466"/>
                    <a:pt x="6226" y="1466"/>
                    <a:pt x="6226" y="1466"/>
                  </a:cubicBezTo>
                  <a:cubicBezTo>
                    <a:pt x="7451" y="1466"/>
                    <a:pt x="7451" y="1466"/>
                    <a:pt x="7451" y="1466"/>
                  </a:cubicBezTo>
                  <a:cubicBezTo>
                    <a:pt x="7451" y="1891"/>
                    <a:pt x="7451" y="1891"/>
                    <a:pt x="7451" y="1891"/>
                  </a:cubicBezTo>
                  <a:cubicBezTo>
                    <a:pt x="6226" y="1891"/>
                    <a:pt x="6226" y="1891"/>
                    <a:pt x="6226" y="1891"/>
                  </a:cubicBezTo>
                  <a:cubicBezTo>
                    <a:pt x="6226" y="2871"/>
                    <a:pt x="6226" y="2871"/>
                    <a:pt x="6226" y="2871"/>
                  </a:cubicBezTo>
                  <a:cubicBezTo>
                    <a:pt x="7451" y="2871"/>
                    <a:pt x="7451" y="2871"/>
                    <a:pt x="7451" y="2871"/>
                  </a:cubicBezTo>
                  <a:cubicBezTo>
                    <a:pt x="7451" y="3323"/>
                    <a:pt x="7451" y="3323"/>
                    <a:pt x="7451" y="3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sp>
          <p:nvSpPr>
            <p:cNvPr id="14" name="Freeform 6">
              <a:extLst>
                <a:ext uri="{FF2B5EF4-FFF2-40B4-BE49-F238E27FC236}">
                  <a16:creationId xmlns:a16="http://schemas.microsoft.com/office/drawing/2014/main" id="{5300B8A5-B1B6-4CCA-9362-6513EB2FA401}"/>
                </a:ext>
              </a:extLst>
            </p:cNvPr>
            <p:cNvSpPr>
              <a:spLocks noEditPoints="1"/>
            </p:cNvSpPr>
            <p:nvPr userDrawn="1"/>
          </p:nvSpPr>
          <p:spPr bwMode="auto">
            <a:xfrm>
              <a:off x="-39" y="4615"/>
              <a:ext cx="2446" cy="2221"/>
            </a:xfrm>
            <a:custGeom>
              <a:avLst/>
              <a:gdLst>
                <a:gd name="T0" fmla="*/ 2807 w 3719"/>
                <a:gd name="T1" fmla="*/ 2505 h 3377"/>
                <a:gd name="T2" fmla="*/ 3057 w 3719"/>
                <a:gd name="T3" fmla="*/ 2401 h 3377"/>
                <a:gd name="T4" fmla="*/ 3161 w 3719"/>
                <a:gd name="T5" fmla="*/ 2149 h 3377"/>
                <a:gd name="T6" fmla="*/ 3111 w 3719"/>
                <a:gd name="T7" fmla="*/ 1968 h 3377"/>
                <a:gd name="T8" fmla="*/ 2381 w 3719"/>
                <a:gd name="T9" fmla="*/ 702 h 3377"/>
                <a:gd name="T10" fmla="*/ 2006 w 3719"/>
                <a:gd name="T11" fmla="*/ 117 h 3377"/>
                <a:gd name="T12" fmla="*/ 2771 w 3719"/>
                <a:gd name="T13" fmla="*/ 468 h 3377"/>
                <a:gd name="T14" fmla="*/ 3518 w 3719"/>
                <a:gd name="T15" fmla="*/ 1760 h 3377"/>
                <a:gd name="T16" fmla="*/ 3252 w 3719"/>
                <a:gd name="T17" fmla="*/ 2754 h 3377"/>
                <a:gd name="T18" fmla="*/ 2269 w 3719"/>
                <a:gd name="T19" fmla="*/ 2505 h 3377"/>
                <a:gd name="T20" fmla="*/ 2807 w 3719"/>
                <a:gd name="T21" fmla="*/ 2505 h 3377"/>
                <a:gd name="T22" fmla="*/ 2805 w 3719"/>
                <a:gd name="T23" fmla="*/ 1921 h 3377"/>
                <a:gd name="T24" fmla="*/ 1894 w 3719"/>
                <a:gd name="T25" fmla="*/ 1921 h 3377"/>
                <a:gd name="T26" fmla="*/ 1631 w 3719"/>
                <a:gd name="T27" fmla="*/ 2377 h 3377"/>
                <a:gd name="T28" fmla="*/ 2805 w 3719"/>
                <a:gd name="T29" fmla="*/ 2377 h 3377"/>
                <a:gd name="T30" fmla="*/ 3033 w 3719"/>
                <a:gd name="T31" fmla="*/ 2149 h 3377"/>
                <a:gd name="T32" fmla="*/ 2805 w 3719"/>
                <a:gd name="T33" fmla="*/ 1921 h 3377"/>
                <a:gd name="T34" fmla="*/ 1906 w 3719"/>
                <a:gd name="T35" fmla="*/ 710 h 3377"/>
                <a:gd name="T36" fmla="*/ 2175 w 3719"/>
                <a:gd name="T37" fmla="*/ 1176 h 3377"/>
                <a:gd name="T38" fmla="*/ 1899 w 3719"/>
                <a:gd name="T39" fmla="*/ 201 h 3377"/>
                <a:gd name="T40" fmla="*/ 906 w 3719"/>
                <a:gd name="T41" fmla="*/ 468 h 3377"/>
                <a:gd name="T42" fmla="*/ 159 w 3719"/>
                <a:gd name="T43" fmla="*/ 1760 h 3377"/>
                <a:gd name="T44" fmla="*/ 238 w 3719"/>
                <a:gd name="T45" fmla="*/ 2599 h 3377"/>
                <a:gd name="T46" fmla="*/ 558 w 3719"/>
                <a:gd name="T47" fmla="*/ 1981 h 3377"/>
                <a:gd name="T48" fmla="*/ 1288 w 3719"/>
                <a:gd name="T49" fmla="*/ 715 h 3377"/>
                <a:gd name="T50" fmla="*/ 1421 w 3719"/>
                <a:gd name="T51" fmla="*/ 582 h 3377"/>
                <a:gd name="T52" fmla="*/ 1691 w 3719"/>
                <a:gd name="T53" fmla="*/ 546 h 3377"/>
                <a:gd name="T54" fmla="*/ 1906 w 3719"/>
                <a:gd name="T55" fmla="*/ 710 h 3377"/>
                <a:gd name="T56" fmla="*/ 1402 w 3719"/>
                <a:gd name="T57" fmla="*/ 1004 h 3377"/>
                <a:gd name="T58" fmla="*/ 1857 w 3719"/>
                <a:gd name="T59" fmla="*/ 1793 h 3377"/>
                <a:gd name="T60" fmla="*/ 2383 w 3719"/>
                <a:gd name="T61" fmla="*/ 1793 h 3377"/>
                <a:gd name="T62" fmla="*/ 1796 w 3719"/>
                <a:gd name="T63" fmla="*/ 777 h 3377"/>
                <a:gd name="T64" fmla="*/ 1485 w 3719"/>
                <a:gd name="T65" fmla="*/ 694 h 3377"/>
                <a:gd name="T66" fmla="*/ 1402 w 3719"/>
                <a:gd name="T67" fmla="*/ 1004 h 3377"/>
                <a:gd name="T68" fmla="*/ 802 w 3719"/>
                <a:gd name="T69" fmla="*/ 2388 h 3377"/>
                <a:gd name="T70" fmla="*/ 1071 w 3719"/>
                <a:gd name="T71" fmla="*/ 1922 h 3377"/>
                <a:gd name="T72" fmla="*/ 364 w 3719"/>
                <a:gd name="T73" fmla="*/ 2649 h 3377"/>
                <a:gd name="T74" fmla="*/ 1092 w 3719"/>
                <a:gd name="T75" fmla="*/ 3377 h 3377"/>
                <a:gd name="T76" fmla="*/ 2586 w 3719"/>
                <a:gd name="T77" fmla="*/ 3377 h 3377"/>
                <a:gd name="T78" fmla="*/ 3272 w 3719"/>
                <a:gd name="T79" fmla="*/ 2889 h 3377"/>
                <a:gd name="T80" fmla="*/ 2576 w 3719"/>
                <a:gd name="T81" fmla="*/ 2920 h 3377"/>
                <a:gd name="T82" fmla="*/ 1116 w 3719"/>
                <a:gd name="T83" fmla="*/ 2920 h 3377"/>
                <a:gd name="T84" fmla="*/ 934 w 3719"/>
                <a:gd name="T85" fmla="*/ 2872 h 3377"/>
                <a:gd name="T86" fmla="*/ 768 w 3719"/>
                <a:gd name="T87" fmla="*/ 2657 h 3377"/>
                <a:gd name="T88" fmla="*/ 802 w 3719"/>
                <a:gd name="T89" fmla="*/ 2388 h 3377"/>
                <a:gd name="T90" fmla="*/ 1309 w 3719"/>
                <a:gd name="T91" fmla="*/ 2679 h 3377"/>
                <a:gd name="T92" fmla="*/ 1765 w 3719"/>
                <a:gd name="T93" fmla="*/ 1890 h 3377"/>
                <a:gd name="T94" fmla="*/ 1501 w 3719"/>
                <a:gd name="T95" fmla="*/ 1434 h 3377"/>
                <a:gd name="T96" fmla="*/ 914 w 3719"/>
                <a:gd name="T97" fmla="*/ 2450 h 3377"/>
                <a:gd name="T98" fmla="*/ 998 w 3719"/>
                <a:gd name="T99" fmla="*/ 2762 h 3377"/>
                <a:gd name="T100" fmla="*/ 1309 w 3719"/>
                <a:gd name="T101" fmla="*/ 2679 h 3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9" h="3377">
                  <a:moveTo>
                    <a:pt x="2807" y="2505"/>
                  </a:moveTo>
                  <a:cubicBezTo>
                    <a:pt x="2904" y="2504"/>
                    <a:pt x="2993" y="2465"/>
                    <a:pt x="3057" y="2401"/>
                  </a:cubicBezTo>
                  <a:cubicBezTo>
                    <a:pt x="3121" y="2336"/>
                    <a:pt x="3161" y="2248"/>
                    <a:pt x="3161" y="2149"/>
                  </a:cubicBezTo>
                  <a:cubicBezTo>
                    <a:pt x="3161" y="2082"/>
                    <a:pt x="3143" y="2020"/>
                    <a:pt x="3111" y="1968"/>
                  </a:cubicBezTo>
                  <a:cubicBezTo>
                    <a:pt x="2381" y="702"/>
                    <a:pt x="2381" y="702"/>
                    <a:pt x="2381" y="702"/>
                  </a:cubicBezTo>
                  <a:cubicBezTo>
                    <a:pt x="2346" y="469"/>
                    <a:pt x="2215" y="253"/>
                    <a:pt x="2006" y="117"/>
                  </a:cubicBezTo>
                  <a:cubicBezTo>
                    <a:pt x="2301" y="61"/>
                    <a:pt x="2613" y="192"/>
                    <a:pt x="2771" y="468"/>
                  </a:cubicBezTo>
                  <a:cubicBezTo>
                    <a:pt x="3518" y="1760"/>
                    <a:pt x="3518" y="1760"/>
                    <a:pt x="3518" y="1760"/>
                  </a:cubicBezTo>
                  <a:cubicBezTo>
                    <a:pt x="3719" y="2109"/>
                    <a:pt x="3600" y="2553"/>
                    <a:pt x="3252" y="2754"/>
                  </a:cubicBezTo>
                  <a:cubicBezTo>
                    <a:pt x="2910" y="2952"/>
                    <a:pt x="2474" y="2840"/>
                    <a:pt x="2269" y="2505"/>
                  </a:cubicBezTo>
                  <a:cubicBezTo>
                    <a:pt x="2807" y="2505"/>
                    <a:pt x="2807" y="2505"/>
                    <a:pt x="2807" y="2505"/>
                  </a:cubicBezTo>
                  <a:close/>
                  <a:moveTo>
                    <a:pt x="2805" y="1921"/>
                  </a:moveTo>
                  <a:cubicBezTo>
                    <a:pt x="1894" y="1921"/>
                    <a:pt x="1894" y="1921"/>
                    <a:pt x="1894" y="1921"/>
                  </a:cubicBezTo>
                  <a:cubicBezTo>
                    <a:pt x="1631" y="2377"/>
                    <a:pt x="1631" y="2377"/>
                    <a:pt x="1631" y="2377"/>
                  </a:cubicBezTo>
                  <a:cubicBezTo>
                    <a:pt x="2805" y="2377"/>
                    <a:pt x="2805" y="2377"/>
                    <a:pt x="2805" y="2377"/>
                  </a:cubicBezTo>
                  <a:cubicBezTo>
                    <a:pt x="2931" y="2377"/>
                    <a:pt x="3033" y="2275"/>
                    <a:pt x="3033" y="2149"/>
                  </a:cubicBezTo>
                  <a:cubicBezTo>
                    <a:pt x="3033" y="2024"/>
                    <a:pt x="2931" y="1921"/>
                    <a:pt x="2805" y="1921"/>
                  </a:cubicBezTo>
                  <a:close/>
                  <a:moveTo>
                    <a:pt x="1906" y="710"/>
                  </a:moveTo>
                  <a:cubicBezTo>
                    <a:pt x="2175" y="1176"/>
                    <a:pt x="2175" y="1176"/>
                    <a:pt x="2175" y="1176"/>
                  </a:cubicBezTo>
                  <a:cubicBezTo>
                    <a:pt x="2362" y="831"/>
                    <a:pt x="2241" y="399"/>
                    <a:pt x="1899" y="201"/>
                  </a:cubicBezTo>
                  <a:cubicBezTo>
                    <a:pt x="1551" y="0"/>
                    <a:pt x="1107" y="119"/>
                    <a:pt x="906" y="468"/>
                  </a:cubicBezTo>
                  <a:cubicBezTo>
                    <a:pt x="159" y="1760"/>
                    <a:pt x="159" y="1760"/>
                    <a:pt x="159" y="1760"/>
                  </a:cubicBezTo>
                  <a:cubicBezTo>
                    <a:pt x="0" y="2036"/>
                    <a:pt x="41" y="2370"/>
                    <a:pt x="238" y="2599"/>
                  </a:cubicBezTo>
                  <a:cubicBezTo>
                    <a:pt x="252" y="2349"/>
                    <a:pt x="374" y="2128"/>
                    <a:pt x="558" y="1981"/>
                  </a:cubicBezTo>
                  <a:cubicBezTo>
                    <a:pt x="1288" y="715"/>
                    <a:pt x="1288" y="715"/>
                    <a:pt x="1288" y="715"/>
                  </a:cubicBezTo>
                  <a:cubicBezTo>
                    <a:pt x="1318" y="662"/>
                    <a:pt x="1364" y="616"/>
                    <a:pt x="1421" y="582"/>
                  </a:cubicBezTo>
                  <a:cubicBezTo>
                    <a:pt x="1506" y="532"/>
                    <a:pt x="1603" y="523"/>
                    <a:pt x="1691" y="546"/>
                  </a:cubicBezTo>
                  <a:cubicBezTo>
                    <a:pt x="1779" y="569"/>
                    <a:pt x="1857" y="626"/>
                    <a:pt x="1906" y="710"/>
                  </a:cubicBezTo>
                  <a:close/>
                  <a:moveTo>
                    <a:pt x="1402" y="1004"/>
                  </a:moveTo>
                  <a:cubicBezTo>
                    <a:pt x="1857" y="1793"/>
                    <a:pt x="1857" y="1793"/>
                    <a:pt x="1857" y="1793"/>
                  </a:cubicBezTo>
                  <a:cubicBezTo>
                    <a:pt x="2383" y="1793"/>
                    <a:pt x="2383" y="1793"/>
                    <a:pt x="2383" y="1793"/>
                  </a:cubicBezTo>
                  <a:cubicBezTo>
                    <a:pt x="1796" y="777"/>
                    <a:pt x="1796" y="777"/>
                    <a:pt x="1796" y="777"/>
                  </a:cubicBezTo>
                  <a:cubicBezTo>
                    <a:pt x="1733" y="667"/>
                    <a:pt x="1594" y="631"/>
                    <a:pt x="1485" y="694"/>
                  </a:cubicBezTo>
                  <a:cubicBezTo>
                    <a:pt x="1376" y="756"/>
                    <a:pt x="1339" y="895"/>
                    <a:pt x="1402" y="1004"/>
                  </a:cubicBezTo>
                  <a:close/>
                  <a:moveTo>
                    <a:pt x="802" y="2388"/>
                  </a:moveTo>
                  <a:cubicBezTo>
                    <a:pt x="1071" y="1922"/>
                    <a:pt x="1071" y="1922"/>
                    <a:pt x="1071" y="1922"/>
                  </a:cubicBezTo>
                  <a:cubicBezTo>
                    <a:pt x="679" y="1933"/>
                    <a:pt x="364" y="2254"/>
                    <a:pt x="364" y="2649"/>
                  </a:cubicBezTo>
                  <a:cubicBezTo>
                    <a:pt x="364" y="3051"/>
                    <a:pt x="690" y="3377"/>
                    <a:pt x="1092" y="3377"/>
                  </a:cubicBezTo>
                  <a:cubicBezTo>
                    <a:pt x="2586" y="3377"/>
                    <a:pt x="2586" y="3377"/>
                    <a:pt x="2586" y="3377"/>
                  </a:cubicBezTo>
                  <a:cubicBezTo>
                    <a:pt x="2903" y="3377"/>
                    <a:pt x="3173" y="3173"/>
                    <a:pt x="3272" y="2889"/>
                  </a:cubicBezTo>
                  <a:cubicBezTo>
                    <a:pt x="3048" y="3001"/>
                    <a:pt x="2796" y="3006"/>
                    <a:pt x="2576" y="2920"/>
                  </a:cubicBezTo>
                  <a:cubicBezTo>
                    <a:pt x="1116" y="2920"/>
                    <a:pt x="1116" y="2920"/>
                    <a:pt x="1116" y="2920"/>
                  </a:cubicBezTo>
                  <a:cubicBezTo>
                    <a:pt x="1054" y="2921"/>
                    <a:pt x="991" y="2905"/>
                    <a:pt x="934" y="2872"/>
                  </a:cubicBezTo>
                  <a:cubicBezTo>
                    <a:pt x="848" y="2823"/>
                    <a:pt x="791" y="2744"/>
                    <a:pt x="768" y="2657"/>
                  </a:cubicBezTo>
                  <a:cubicBezTo>
                    <a:pt x="744" y="2568"/>
                    <a:pt x="754" y="2473"/>
                    <a:pt x="802" y="2388"/>
                  </a:cubicBezTo>
                  <a:close/>
                  <a:moveTo>
                    <a:pt x="1309" y="2679"/>
                  </a:moveTo>
                  <a:cubicBezTo>
                    <a:pt x="1765" y="1890"/>
                    <a:pt x="1765" y="1890"/>
                    <a:pt x="1765" y="1890"/>
                  </a:cubicBezTo>
                  <a:cubicBezTo>
                    <a:pt x="1501" y="1434"/>
                    <a:pt x="1501" y="1434"/>
                    <a:pt x="1501" y="1434"/>
                  </a:cubicBezTo>
                  <a:cubicBezTo>
                    <a:pt x="914" y="2450"/>
                    <a:pt x="914" y="2450"/>
                    <a:pt x="914" y="2450"/>
                  </a:cubicBezTo>
                  <a:cubicBezTo>
                    <a:pt x="851" y="2560"/>
                    <a:pt x="889" y="2699"/>
                    <a:pt x="998" y="2762"/>
                  </a:cubicBezTo>
                  <a:cubicBezTo>
                    <a:pt x="1107" y="2825"/>
                    <a:pt x="1246" y="2786"/>
                    <a:pt x="1309" y="267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grpSp>
    </p:spTree>
    <p:extLst>
      <p:ext uri="{BB962C8B-B14F-4D97-AF65-F5344CB8AC3E}">
        <p14:creationId xmlns:p14="http://schemas.microsoft.com/office/powerpoint/2010/main" val="147203024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1_Title (A1)">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22F5219-95B0-4877-A68E-B74EDD280B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4B36E97D-0C3D-4668-BE17-A7A13C5CC284}"/>
              </a:ext>
            </a:extLst>
          </p:cNvPr>
          <p:cNvSpPr>
            <a:spLocks/>
          </p:cNvSpPr>
          <p:nvPr userDrawn="1"/>
        </p:nvSpPr>
        <p:spPr>
          <a:xfrm>
            <a:off x="657288" y="1089000"/>
            <a:ext cx="3673350" cy="46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24" name="Title 16">
            <a:extLst>
              <a:ext uri="{FF2B5EF4-FFF2-40B4-BE49-F238E27FC236}">
                <a16:creationId xmlns:a16="http://schemas.microsoft.com/office/drawing/2014/main" id="{C69D6F97-8122-40DD-BF69-A01268A08142}"/>
              </a:ext>
            </a:extLst>
          </p:cNvPr>
          <p:cNvSpPr>
            <a:spLocks noGrp="1"/>
          </p:cNvSpPr>
          <p:nvPr>
            <p:ph type="title" hasCustomPrompt="1"/>
          </p:nvPr>
        </p:nvSpPr>
        <p:spPr>
          <a:xfrm>
            <a:off x="972910" y="2117534"/>
            <a:ext cx="3027590" cy="1666610"/>
          </a:xfrm>
        </p:spPr>
        <p:txBody>
          <a:bodyPr anchor="b"/>
          <a:lstStyle>
            <a:lvl1pPr>
              <a:lnSpc>
                <a:spcPct val="95000"/>
              </a:lnSpc>
              <a:defRPr sz="3800" spc="0" baseline="0">
                <a:solidFill>
                  <a:schemeClr val="tx2"/>
                </a:solidFill>
              </a:defRPr>
            </a:lvl1pPr>
          </a:lstStyle>
          <a:p>
            <a:r>
              <a:rPr lang="en-US"/>
              <a:t>Presentation heading goes here.</a:t>
            </a:r>
            <a:endParaRPr lang="en-AU"/>
          </a:p>
        </p:txBody>
      </p:sp>
      <p:sp>
        <p:nvSpPr>
          <p:cNvPr id="25" name="Text Placeholder 20">
            <a:extLst>
              <a:ext uri="{FF2B5EF4-FFF2-40B4-BE49-F238E27FC236}">
                <a16:creationId xmlns:a16="http://schemas.microsoft.com/office/drawing/2014/main" id="{B9C8A5D7-D435-416B-9AB0-79DF2E499674}"/>
              </a:ext>
            </a:extLst>
          </p:cNvPr>
          <p:cNvSpPr>
            <a:spLocks noGrp="1"/>
          </p:cNvSpPr>
          <p:nvPr>
            <p:ph type="body" sz="quarter" idx="14" hasCustomPrompt="1"/>
          </p:nvPr>
        </p:nvSpPr>
        <p:spPr>
          <a:xfrm>
            <a:off x="972910" y="3977715"/>
            <a:ext cx="3027590" cy="564257"/>
          </a:xfrm>
        </p:spPr>
        <p:txBody>
          <a:bodyPr>
            <a:spAutoFit/>
          </a:bodyPr>
          <a:lstStyle>
            <a:lvl1pPr>
              <a:defRPr sz="1750" spc="0" baseline="0">
                <a:solidFill>
                  <a:schemeClr val="tx2"/>
                </a:solidFill>
                <a:latin typeface="Arial" panose="020B0604020202020204" pitchFamily="34" charset="0"/>
                <a:cs typeface="Arial" panose="020B0604020202020204" pitchFamily="34" charset="0"/>
              </a:defRPr>
            </a:lvl1pPr>
          </a:lstStyle>
          <a:p>
            <a:pPr lvl="0"/>
            <a:r>
              <a:rPr lang="en-AU" err="1"/>
              <a:t>Ultrices</a:t>
            </a:r>
            <a:r>
              <a:rPr lang="en-AU"/>
              <a:t> et </a:t>
            </a:r>
            <a:r>
              <a:rPr lang="en-AU" err="1"/>
              <a:t>luctus</a:t>
            </a:r>
            <a:r>
              <a:rPr lang="en-AU"/>
              <a:t> </a:t>
            </a:r>
            <a:r>
              <a:rPr lang="en-AU" err="1"/>
              <a:t>felis</a:t>
            </a:r>
            <a:r>
              <a:rPr lang="en-AU"/>
              <a:t> integer </a:t>
            </a:r>
            <a:r>
              <a:rPr lang="en-AU" err="1"/>
              <a:t>nam</a:t>
            </a:r>
            <a:r>
              <a:rPr lang="en-AU"/>
              <a:t> </a:t>
            </a:r>
            <a:r>
              <a:rPr lang="en-AU" err="1"/>
              <a:t>eu</a:t>
            </a:r>
            <a:r>
              <a:rPr lang="en-AU"/>
              <a:t> tempus sed ligula.</a:t>
            </a:r>
          </a:p>
        </p:txBody>
      </p:sp>
      <p:sp>
        <p:nvSpPr>
          <p:cNvPr id="26" name="Text Placeholder 20">
            <a:extLst>
              <a:ext uri="{FF2B5EF4-FFF2-40B4-BE49-F238E27FC236}">
                <a16:creationId xmlns:a16="http://schemas.microsoft.com/office/drawing/2014/main" id="{EF37BF2D-F73C-4E6C-B832-963F5BAE59DC}"/>
              </a:ext>
            </a:extLst>
          </p:cNvPr>
          <p:cNvSpPr>
            <a:spLocks noGrp="1"/>
          </p:cNvSpPr>
          <p:nvPr>
            <p:ph type="body" sz="quarter" idx="16" hasCustomPrompt="1"/>
          </p:nvPr>
        </p:nvSpPr>
        <p:spPr>
          <a:xfrm>
            <a:off x="972910" y="5026786"/>
            <a:ext cx="3027590" cy="646331"/>
          </a:xfrm>
        </p:spPr>
        <p:txBody>
          <a:bodyPr>
            <a:spAutoFit/>
          </a:bodyPr>
          <a:lstStyle>
            <a:lvl1pPr>
              <a:lnSpc>
                <a:spcPct val="100000"/>
              </a:lnSpc>
              <a:spcBef>
                <a:spcPts val="0"/>
              </a:spcBef>
              <a:defRPr sz="1400" spc="0" baseline="0">
                <a:solidFill>
                  <a:schemeClr val="tx2"/>
                </a:solidFill>
                <a:latin typeface="Arial" panose="020B0604020202020204" pitchFamily="34" charset="0"/>
                <a:cs typeface="Arial" panose="020B0604020202020204" pitchFamily="34" charset="0"/>
              </a:defRPr>
            </a:lvl1pPr>
          </a:lstStyle>
          <a:p>
            <a:pPr lvl="0"/>
            <a:r>
              <a:rPr lang="en-AU"/>
              <a:t>Date</a:t>
            </a:r>
          </a:p>
          <a:p>
            <a:pPr lvl="0"/>
            <a:r>
              <a:rPr lang="en-AU"/>
              <a:t>Presenter Name</a:t>
            </a:r>
          </a:p>
          <a:p>
            <a:pPr lvl="0"/>
            <a:r>
              <a:rPr lang="en-AU"/>
              <a:t>presentername@qbe.com</a:t>
            </a:r>
          </a:p>
        </p:txBody>
      </p:sp>
      <p:cxnSp>
        <p:nvCxnSpPr>
          <p:cNvPr id="31" name="Straight Connector 30">
            <a:extLst>
              <a:ext uri="{FF2B5EF4-FFF2-40B4-BE49-F238E27FC236}">
                <a16:creationId xmlns:a16="http://schemas.microsoft.com/office/drawing/2014/main" id="{91F488F7-EF42-4E8E-B5E7-C1D168CA0DAC}"/>
              </a:ext>
            </a:extLst>
          </p:cNvPr>
          <p:cNvCxnSpPr>
            <a:cxnSpLocks/>
          </p:cNvCxnSpPr>
          <p:nvPr userDrawn="1"/>
        </p:nvCxnSpPr>
        <p:spPr>
          <a:xfrm>
            <a:off x="991960" y="4748601"/>
            <a:ext cx="522000" cy="0"/>
          </a:xfrm>
          <a:prstGeom prst="line">
            <a:avLst/>
          </a:prstGeom>
          <a:noFill/>
          <a:ln w="25400">
            <a:solidFill>
              <a:schemeClr val="bg1"/>
            </a:solidFill>
            <a:miter lim="800000"/>
          </a:ln>
        </p:spPr>
      </p:cxnSp>
      <p:sp>
        <p:nvSpPr>
          <p:cNvPr id="39" name="Rectangle 38">
            <a:extLst>
              <a:ext uri="{FF2B5EF4-FFF2-40B4-BE49-F238E27FC236}">
                <a16:creationId xmlns:a16="http://schemas.microsoft.com/office/drawing/2014/main" id="{BA3C7410-4EDC-4193-94EC-E28FE9FCB862}"/>
              </a:ext>
            </a:extLst>
          </p:cNvPr>
          <p:cNvSpPr>
            <a:spLocks/>
          </p:cNvSpPr>
          <p:nvPr userDrawn="1"/>
        </p:nvSpPr>
        <p:spPr>
          <a:xfrm>
            <a:off x="655938" y="1089000"/>
            <a:ext cx="3673349"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grpSp>
        <p:nvGrpSpPr>
          <p:cNvPr id="12" name="Group 4">
            <a:extLst>
              <a:ext uri="{FF2B5EF4-FFF2-40B4-BE49-F238E27FC236}">
                <a16:creationId xmlns:a16="http://schemas.microsoft.com/office/drawing/2014/main" id="{44935019-0769-4EA7-9622-F115DF86BB55}"/>
              </a:ext>
            </a:extLst>
          </p:cNvPr>
          <p:cNvGrpSpPr>
            <a:grpSpLocks noChangeAspect="1"/>
          </p:cNvGrpSpPr>
          <p:nvPr userDrawn="1"/>
        </p:nvGrpSpPr>
        <p:grpSpPr bwMode="auto">
          <a:xfrm>
            <a:off x="956807" y="1526307"/>
            <a:ext cx="953212" cy="278185"/>
            <a:chOff x="-39" y="4615"/>
            <a:chExt cx="7720" cy="2253"/>
          </a:xfrm>
        </p:grpSpPr>
        <p:sp>
          <p:nvSpPr>
            <p:cNvPr id="13" name="Freeform 5">
              <a:extLst>
                <a:ext uri="{FF2B5EF4-FFF2-40B4-BE49-F238E27FC236}">
                  <a16:creationId xmlns:a16="http://schemas.microsoft.com/office/drawing/2014/main" id="{77B122D7-B01C-4BBD-BC68-50DBE17800C7}"/>
                </a:ext>
              </a:extLst>
            </p:cNvPr>
            <p:cNvSpPr>
              <a:spLocks noEditPoints="1"/>
            </p:cNvSpPr>
            <p:nvPr userDrawn="1"/>
          </p:nvSpPr>
          <p:spPr bwMode="auto">
            <a:xfrm>
              <a:off x="2780" y="4652"/>
              <a:ext cx="4901" cy="2216"/>
            </a:xfrm>
            <a:custGeom>
              <a:avLst/>
              <a:gdLst>
                <a:gd name="T0" fmla="*/ 1596 w 7451"/>
                <a:gd name="T1" fmla="*/ 2454 h 3368"/>
                <a:gd name="T2" fmla="*/ 852 w 7451"/>
                <a:gd name="T3" fmla="*/ 2347 h 3368"/>
                <a:gd name="T4" fmla="*/ 1124 w 7451"/>
                <a:gd name="T5" fmla="*/ 2768 h 3368"/>
                <a:gd name="T6" fmla="*/ 1891 w 7451"/>
                <a:gd name="T7" fmla="*/ 2878 h 3368"/>
                <a:gd name="T8" fmla="*/ 2486 w 7451"/>
                <a:gd name="T9" fmla="*/ 2538 h 3368"/>
                <a:gd name="T10" fmla="*/ 2821 w 7451"/>
                <a:gd name="T11" fmla="*/ 1659 h 3368"/>
                <a:gd name="T12" fmla="*/ 2503 w 7451"/>
                <a:gd name="T13" fmla="*/ 856 h 3368"/>
                <a:gd name="T14" fmla="*/ 1644 w 7451"/>
                <a:gd name="T15" fmla="*/ 469 h 3368"/>
                <a:gd name="T16" fmla="*/ 842 w 7451"/>
                <a:gd name="T17" fmla="*/ 807 h 3368"/>
                <a:gd name="T18" fmla="*/ 484 w 7451"/>
                <a:gd name="T19" fmla="*/ 1686 h 3368"/>
                <a:gd name="T20" fmla="*/ 533 w 7451"/>
                <a:gd name="T21" fmla="*/ 2024 h 3368"/>
                <a:gd name="T22" fmla="*/ 1067 w 7451"/>
                <a:gd name="T23" fmla="*/ 1919 h 3368"/>
                <a:gd name="T24" fmla="*/ 2486 w 7451"/>
                <a:gd name="T25" fmla="*/ 2538 h 3368"/>
                <a:gd name="T26" fmla="*/ 2120 w 7451"/>
                <a:gd name="T27" fmla="*/ 3300 h 3368"/>
                <a:gd name="T28" fmla="*/ 1103 w 7451"/>
                <a:gd name="T29" fmla="*/ 3277 h 3368"/>
                <a:gd name="T30" fmla="*/ 162 w 7451"/>
                <a:gd name="T31" fmla="*/ 2419 h 3368"/>
                <a:gd name="T32" fmla="*/ 130 w 7451"/>
                <a:gd name="T33" fmla="*/ 1022 h 3368"/>
                <a:gd name="T34" fmla="*/ 1030 w 7451"/>
                <a:gd name="T35" fmla="*/ 119 h 3368"/>
                <a:gd name="T36" fmla="*/ 2278 w 7451"/>
                <a:gd name="T37" fmla="*/ 119 h 3368"/>
                <a:gd name="T38" fmla="*/ 3183 w 7451"/>
                <a:gd name="T39" fmla="*/ 1030 h 3368"/>
                <a:gd name="T40" fmla="*/ 3207 w 7451"/>
                <a:gd name="T41" fmla="*/ 2290 h 3368"/>
                <a:gd name="T42" fmla="*/ 3081 w 7451"/>
                <a:gd name="T43" fmla="*/ 2852 h 3368"/>
                <a:gd name="T44" fmla="*/ 3337 w 7451"/>
                <a:gd name="T45" fmla="*/ 2872 h 3368"/>
                <a:gd name="T46" fmla="*/ 3295 w 7451"/>
                <a:gd name="T47" fmla="*/ 3325 h 3368"/>
                <a:gd name="T48" fmla="*/ 2548 w 7451"/>
                <a:gd name="T49" fmla="*/ 3102 h 3368"/>
                <a:gd name="T50" fmla="*/ 4225 w 7451"/>
                <a:gd name="T51" fmla="*/ 1423 h 3368"/>
                <a:gd name="T52" fmla="*/ 4905 w 7451"/>
                <a:gd name="T53" fmla="*/ 943 h 3368"/>
                <a:gd name="T54" fmla="*/ 4329 w 7451"/>
                <a:gd name="T55" fmla="*/ 496 h 3368"/>
                <a:gd name="T56" fmla="*/ 4075 w 7451"/>
                <a:gd name="T57" fmla="*/ 1423 h 3368"/>
                <a:gd name="T58" fmla="*/ 4444 w 7451"/>
                <a:gd name="T59" fmla="*/ 2881 h 3368"/>
                <a:gd name="T60" fmla="*/ 5081 w 7451"/>
                <a:gd name="T61" fmla="*/ 2380 h 3368"/>
                <a:gd name="T62" fmla="*/ 4444 w 7451"/>
                <a:gd name="T63" fmla="*/ 1813 h 3368"/>
                <a:gd name="T64" fmla="*/ 4070 w 7451"/>
                <a:gd name="T65" fmla="*/ 2881 h 3368"/>
                <a:gd name="T66" fmla="*/ 5105 w 7451"/>
                <a:gd name="T67" fmla="*/ 280 h 3368"/>
                <a:gd name="T68" fmla="*/ 5288 w 7451"/>
                <a:gd name="T69" fmla="*/ 1306 h 3368"/>
                <a:gd name="T70" fmla="*/ 5407 w 7451"/>
                <a:gd name="T71" fmla="*/ 1839 h 3368"/>
                <a:gd name="T72" fmla="*/ 5461 w 7451"/>
                <a:gd name="T73" fmla="*/ 2757 h 3368"/>
                <a:gd name="T74" fmla="*/ 4890 w 7451"/>
                <a:gd name="T75" fmla="*/ 3270 h 3368"/>
                <a:gd name="T76" fmla="*/ 3606 w 7451"/>
                <a:gd name="T77" fmla="*/ 3323 h 3368"/>
                <a:gd name="T78" fmla="*/ 4309 w 7451"/>
                <a:gd name="T79" fmla="*/ 52 h 3368"/>
                <a:gd name="T80" fmla="*/ 5752 w 7451"/>
                <a:gd name="T81" fmla="*/ 3323 h 3368"/>
                <a:gd name="T82" fmla="*/ 7451 w 7451"/>
                <a:gd name="T83" fmla="*/ 52 h 3368"/>
                <a:gd name="T84" fmla="*/ 6226 w 7451"/>
                <a:gd name="T85" fmla="*/ 489 h 3368"/>
                <a:gd name="T86" fmla="*/ 7451 w 7451"/>
                <a:gd name="T87" fmla="*/ 1466 h 3368"/>
                <a:gd name="T88" fmla="*/ 6226 w 7451"/>
                <a:gd name="T89" fmla="*/ 1891 h 3368"/>
                <a:gd name="T90" fmla="*/ 7451 w 7451"/>
                <a:gd name="T91" fmla="*/ 2871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51" h="3368">
                  <a:moveTo>
                    <a:pt x="2130" y="2801"/>
                  </a:moveTo>
                  <a:cubicBezTo>
                    <a:pt x="1965" y="2650"/>
                    <a:pt x="1786" y="2533"/>
                    <a:pt x="1596" y="2454"/>
                  </a:cubicBezTo>
                  <a:cubicBezTo>
                    <a:pt x="1405" y="2374"/>
                    <a:pt x="1212" y="2334"/>
                    <a:pt x="1015" y="2334"/>
                  </a:cubicBezTo>
                  <a:cubicBezTo>
                    <a:pt x="959" y="2334"/>
                    <a:pt x="905" y="2338"/>
                    <a:pt x="852" y="2347"/>
                  </a:cubicBezTo>
                  <a:cubicBezTo>
                    <a:pt x="799" y="2355"/>
                    <a:pt x="748" y="2367"/>
                    <a:pt x="697" y="2383"/>
                  </a:cubicBezTo>
                  <a:cubicBezTo>
                    <a:pt x="813" y="2549"/>
                    <a:pt x="955" y="2677"/>
                    <a:pt x="1124" y="2768"/>
                  </a:cubicBezTo>
                  <a:cubicBezTo>
                    <a:pt x="1293" y="2858"/>
                    <a:pt x="1475" y="2904"/>
                    <a:pt x="1670" y="2904"/>
                  </a:cubicBezTo>
                  <a:cubicBezTo>
                    <a:pt x="1742" y="2904"/>
                    <a:pt x="1815" y="2895"/>
                    <a:pt x="1891" y="2878"/>
                  </a:cubicBezTo>
                  <a:cubicBezTo>
                    <a:pt x="1966" y="2862"/>
                    <a:pt x="2046" y="2835"/>
                    <a:pt x="2130" y="2801"/>
                  </a:cubicBezTo>
                  <a:close/>
                  <a:moveTo>
                    <a:pt x="2486" y="2538"/>
                  </a:moveTo>
                  <a:cubicBezTo>
                    <a:pt x="2602" y="2405"/>
                    <a:pt x="2688" y="2271"/>
                    <a:pt x="2741" y="2131"/>
                  </a:cubicBezTo>
                  <a:cubicBezTo>
                    <a:pt x="2795" y="1993"/>
                    <a:pt x="2821" y="1835"/>
                    <a:pt x="2821" y="1659"/>
                  </a:cubicBezTo>
                  <a:cubicBezTo>
                    <a:pt x="2821" y="1510"/>
                    <a:pt x="2794" y="1366"/>
                    <a:pt x="2740" y="1229"/>
                  </a:cubicBezTo>
                  <a:cubicBezTo>
                    <a:pt x="2686" y="1092"/>
                    <a:pt x="2607" y="968"/>
                    <a:pt x="2503" y="856"/>
                  </a:cubicBezTo>
                  <a:cubicBezTo>
                    <a:pt x="2382" y="724"/>
                    <a:pt x="2251" y="627"/>
                    <a:pt x="2112" y="564"/>
                  </a:cubicBezTo>
                  <a:cubicBezTo>
                    <a:pt x="1972" y="502"/>
                    <a:pt x="1816" y="469"/>
                    <a:pt x="1644" y="469"/>
                  </a:cubicBezTo>
                  <a:cubicBezTo>
                    <a:pt x="1491" y="469"/>
                    <a:pt x="1346" y="498"/>
                    <a:pt x="1208" y="556"/>
                  </a:cubicBezTo>
                  <a:cubicBezTo>
                    <a:pt x="1071" y="615"/>
                    <a:pt x="949" y="698"/>
                    <a:pt x="842" y="807"/>
                  </a:cubicBezTo>
                  <a:cubicBezTo>
                    <a:pt x="726" y="926"/>
                    <a:pt x="638" y="1060"/>
                    <a:pt x="577" y="1212"/>
                  </a:cubicBezTo>
                  <a:cubicBezTo>
                    <a:pt x="515" y="1363"/>
                    <a:pt x="484" y="1523"/>
                    <a:pt x="484" y="1686"/>
                  </a:cubicBezTo>
                  <a:cubicBezTo>
                    <a:pt x="484" y="1737"/>
                    <a:pt x="489" y="1791"/>
                    <a:pt x="497" y="1848"/>
                  </a:cubicBezTo>
                  <a:cubicBezTo>
                    <a:pt x="504" y="1904"/>
                    <a:pt x="517" y="1962"/>
                    <a:pt x="533" y="2024"/>
                  </a:cubicBezTo>
                  <a:cubicBezTo>
                    <a:pt x="604" y="1989"/>
                    <a:pt x="683" y="1961"/>
                    <a:pt x="768" y="1944"/>
                  </a:cubicBezTo>
                  <a:cubicBezTo>
                    <a:pt x="855" y="1926"/>
                    <a:pt x="954" y="1919"/>
                    <a:pt x="1067" y="1919"/>
                  </a:cubicBezTo>
                  <a:cubicBezTo>
                    <a:pt x="1308" y="1919"/>
                    <a:pt x="1550" y="1972"/>
                    <a:pt x="1794" y="2078"/>
                  </a:cubicBezTo>
                  <a:cubicBezTo>
                    <a:pt x="2038" y="2186"/>
                    <a:pt x="2268" y="2338"/>
                    <a:pt x="2486" y="2538"/>
                  </a:cubicBezTo>
                  <a:close/>
                  <a:moveTo>
                    <a:pt x="2548" y="3102"/>
                  </a:moveTo>
                  <a:cubicBezTo>
                    <a:pt x="2413" y="3190"/>
                    <a:pt x="2271" y="3256"/>
                    <a:pt x="2120" y="3300"/>
                  </a:cubicBezTo>
                  <a:cubicBezTo>
                    <a:pt x="1970" y="3345"/>
                    <a:pt x="1813" y="3368"/>
                    <a:pt x="1648" y="3368"/>
                  </a:cubicBezTo>
                  <a:cubicBezTo>
                    <a:pt x="1459" y="3368"/>
                    <a:pt x="1277" y="3336"/>
                    <a:pt x="1103" y="3277"/>
                  </a:cubicBezTo>
                  <a:cubicBezTo>
                    <a:pt x="929" y="3214"/>
                    <a:pt x="770" y="3127"/>
                    <a:pt x="624" y="3011"/>
                  </a:cubicBezTo>
                  <a:cubicBezTo>
                    <a:pt x="423" y="2848"/>
                    <a:pt x="269" y="2651"/>
                    <a:pt x="162" y="2419"/>
                  </a:cubicBezTo>
                  <a:cubicBezTo>
                    <a:pt x="54" y="2188"/>
                    <a:pt x="0" y="1936"/>
                    <a:pt x="0" y="1664"/>
                  </a:cubicBezTo>
                  <a:cubicBezTo>
                    <a:pt x="0" y="1439"/>
                    <a:pt x="43" y="1224"/>
                    <a:pt x="130" y="1022"/>
                  </a:cubicBezTo>
                  <a:cubicBezTo>
                    <a:pt x="215" y="820"/>
                    <a:pt x="341" y="636"/>
                    <a:pt x="507" y="468"/>
                  </a:cubicBezTo>
                  <a:cubicBezTo>
                    <a:pt x="664" y="314"/>
                    <a:pt x="838" y="199"/>
                    <a:pt x="1030" y="119"/>
                  </a:cubicBezTo>
                  <a:cubicBezTo>
                    <a:pt x="1222" y="39"/>
                    <a:pt x="1428" y="0"/>
                    <a:pt x="1648" y="0"/>
                  </a:cubicBezTo>
                  <a:cubicBezTo>
                    <a:pt x="1875" y="0"/>
                    <a:pt x="2085" y="39"/>
                    <a:pt x="2278" y="119"/>
                  </a:cubicBezTo>
                  <a:cubicBezTo>
                    <a:pt x="2471" y="199"/>
                    <a:pt x="2648" y="316"/>
                    <a:pt x="2808" y="474"/>
                  </a:cubicBezTo>
                  <a:cubicBezTo>
                    <a:pt x="2974" y="637"/>
                    <a:pt x="3098" y="823"/>
                    <a:pt x="3183" y="1030"/>
                  </a:cubicBezTo>
                  <a:cubicBezTo>
                    <a:pt x="3266" y="1236"/>
                    <a:pt x="3308" y="1461"/>
                    <a:pt x="3308" y="1702"/>
                  </a:cubicBezTo>
                  <a:cubicBezTo>
                    <a:pt x="3308" y="1915"/>
                    <a:pt x="3274" y="2110"/>
                    <a:pt x="3207" y="2290"/>
                  </a:cubicBezTo>
                  <a:cubicBezTo>
                    <a:pt x="3141" y="2468"/>
                    <a:pt x="3040" y="2637"/>
                    <a:pt x="2904" y="2792"/>
                  </a:cubicBezTo>
                  <a:cubicBezTo>
                    <a:pt x="2961" y="2820"/>
                    <a:pt x="3021" y="2839"/>
                    <a:pt x="3081" y="2852"/>
                  </a:cubicBezTo>
                  <a:cubicBezTo>
                    <a:pt x="3142" y="2865"/>
                    <a:pt x="3207" y="2872"/>
                    <a:pt x="3277" y="2872"/>
                  </a:cubicBezTo>
                  <a:cubicBezTo>
                    <a:pt x="3337" y="2872"/>
                    <a:pt x="3337" y="2872"/>
                    <a:pt x="3337" y="2872"/>
                  </a:cubicBezTo>
                  <a:cubicBezTo>
                    <a:pt x="3337" y="3325"/>
                    <a:pt x="3337" y="3325"/>
                    <a:pt x="3337" y="3325"/>
                  </a:cubicBezTo>
                  <a:cubicBezTo>
                    <a:pt x="3295" y="3325"/>
                    <a:pt x="3295" y="3325"/>
                    <a:pt x="3295" y="3325"/>
                  </a:cubicBezTo>
                  <a:cubicBezTo>
                    <a:pt x="3175" y="3325"/>
                    <a:pt x="3052" y="3306"/>
                    <a:pt x="2928" y="3270"/>
                  </a:cubicBezTo>
                  <a:cubicBezTo>
                    <a:pt x="2803" y="3232"/>
                    <a:pt x="2677" y="3177"/>
                    <a:pt x="2548" y="3102"/>
                  </a:cubicBezTo>
                  <a:close/>
                  <a:moveTo>
                    <a:pt x="4075" y="1423"/>
                  </a:moveTo>
                  <a:cubicBezTo>
                    <a:pt x="4225" y="1423"/>
                    <a:pt x="4225" y="1423"/>
                    <a:pt x="4225" y="1423"/>
                  </a:cubicBezTo>
                  <a:cubicBezTo>
                    <a:pt x="4470" y="1423"/>
                    <a:pt x="4645" y="1385"/>
                    <a:pt x="4749" y="1312"/>
                  </a:cubicBezTo>
                  <a:cubicBezTo>
                    <a:pt x="4853" y="1236"/>
                    <a:pt x="4905" y="1115"/>
                    <a:pt x="4905" y="943"/>
                  </a:cubicBezTo>
                  <a:cubicBezTo>
                    <a:pt x="4905" y="792"/>
                    <a:pt x="4858" y="680"/>
                    <a:pt x="4763" y="606"/>
                  </a:cubicBezTo>
                  <a:cubicBezTo>
                    <a:pt x="4669" y="533"/>
                    <a:pt x="4524" y="496"/>
                    <a:pt x="4329" y="496"/>
                  </a:cubicBezTo>
                  <a:cubicBezTo>
                    <a:pt x="4075" y="496"/>
                    <a:pt x="4075" y="496"/>
                    <a:pt x="4075" y="496"/>
                  </a:cubicBezTo>
                  <a:cubicBezTo>
                    <a:pt x="4075" y="1423"/>
                    <a:pt x="4075" y="1423"/>
                    <a:pt x="4075" y="1423"/>
                  </a:cubicBezTo>
                  <a:close/>
                  <a:moveTo>
                    <a:pt x="4070" y="2881"/>
                  </a:moveTo>
                  <a:cubicBezTo>
                    <a:pt x="4444" y="2881"/>
                    <a:pt x="4444" y="2881"/>
                    <a:pt x="4444" y="2881"/>
                  </a:cubicBezTo>
                  <a:cubicBezTo>
                    <a:pt x="4662" y="2881"/>
                    <a:pt x="4823" y="2840"/>
                    <a:pt x="4926" y="2757"/>
                  </a:cubicBezTo>
                  <a:cubicBezTo>
                    <a:pt x="5029" y="2677"/>
                    <a:pt x="5081" y="2551"/>
                    <a:pt x="5081" y="2380"/>
                  </a:cubicBezTo>
                  <a:cubicBezTo>
                    <a:pt x="5081" y="2193"/>
                    <a:pt x="5027" y="2053"/>
                    <a:pt x="4919" y="1957"/>
                  </a:cubicBezTo>
                  <a:cubicBezTo>
                    <a:pt x="4812" y="1862"/>
                    <a:pt x="4654" y="1813"/>
                    <a:pt x="4444" y="1813"/>
                  </a:cubicBezTo>
                  <a:cubicBezTo>
                    <a:pt x="4070" y="1813"/>
                    <a:pt x="4070" y="1813"/>
                    <a:pt x="4070" y="1813"/>
                  </a:cubicBezTo>
                  <a:cubicBezTo>
                    <a:pt x="4070" y="2881"/>
                    <a:pt x="4070" y="2881"/>
                    <a:pt x="4070" y="2881"/>
                  </a:cubicBezTo>
                  <a:close/>
                  <a:moveTo>
                    <a:pt x="4309" y="52"/>
                  </a:moveTo>
                  <a:cubicBezTo>
                    <a:pt x="4658" y="52"/>
                    <a:pt x="4923" y="128"/>
                    <a:pt x="5105" y="280"/>
                  </a:cubicBezTo>
                  <a:cubicBezTo>
                    <a:pt x="5286" y="433"/>
                    <a:pt x="5377" y="657"/>
                    <a:pt x="5377" y="947"/>
                  </a:cubicBezTo>
                  <a:cubicBezTo>
                    <a:pt x="5377" y="1083"/>
                    <a:pt x="5348" y="1202"/>
                    <a:pt x="5288" y="1306"/>
                  </a:cubicBezTo>
                  <a:cubicBezTo>
                    <a:pt x="5228" y="1409"/>
                    <a:pt x="5142" y="1495"/>
                    <a:pt x="5027" y="1562"/>
                  </a:cubicBezTo>
                  <a:cubicBezTo>
                    <a:pt x="5188" y="1609"/>
                    <a:pt x="5315" y="1701"/>
                    <a:pt x="5407" y="1839"/>
                  </a:cubicBezTo>
                  <a:cubicBezTo>
                    <a:pt x="5500" y="1975"/>
                    <a:pt x="5547" y="2137"/>
                    <a:pt x="5547" y="2327"/>
                  </a:cubicBezTo>
                  <a:cubicBezTo>
                    <a:pt x="5547" y="2479"/>
                    <a:pt x="5518" y="2623"/>
                    <a:pt x="5461" y="2757"/>
                  </a:cubicBezTo>
                  <a:cubicBezTo>
                    <a:pt x="5404" y="2890"/>
                    <a:pt x="5326" y="3002"/>
                    <a:pt x="5225" y="3089"/>
                  </a:cubicBezTo>
                  <a:cubicBezTo>
                    <a:pt x="5126" y="3173"/>
                    <a:pt x="5015" y="3234"/>
                    <a:pt x="4890" y="3270"/>
                  </a:cubicBezTo>
                  <a:cubicBezTo>
                    <a:pt x="4764" y="3306"/>
                    <a:pt x="4588" y="3323"/>
                    <a:pt x="4361" y="3323"/>
                  </a:cubicBezTo>
                  <a:cubicBezTo>
                    <a:pt x="3606" y="3323"/>
                    <a:pt x="3606" y="3323"/>
                    <a:pt x="3606" y="3323"/>
                  </a:cubicBezTo>
                  <a:cubicBezTo>
                    <a:pt x="3606" y="52"/>
                    <a:pt x="3606" y="52"/>
                    <a:pt x="3606" y="52"/>
                  </a:cubicBezTo>
                  <a:cubicBezTo>
                    <a:pt x="4309" y="52"/>
                    <a:pt x="4309" y="52"/>
                    <a:pt x="4309" y="52"/>
                  </a:cubicBezTo>
                  <a:close/>
                  <a:moveTo>
                    <a:pt x="7451" y="3323"/>
                  </a:moveTo>
                  <a:cubicBezTo>
                    <a:pt x="5752" y="3323"/>
                    <a:pt x="5752" y="3323"/>
                    <a:pt x="5752" y="3323"/>
                  </a:cubicBezTo>
                  <a:cubicBezTo>
                    <a:pt x="5752" y="52"/>
                    <a:pt x="5752" y="52"/>
                    <a:pt x="5752" y="52"/>
                  </a:cubicBezTo>
                  <a:cubicBezTo>
                    <a:pt x="7451" y="52"/>
                    <a:pt x="7451" y="52"/>
                    <a:pt x="7451" y="52"/>
                  </a:cubicBezTo>
                  <a:cubicBezTo>
                    <a:pt x="7451" y="489"/>
                    <a:pt x="7451" y="489"/>
                    <a:pt x="7451" y="489"/>
                  </a:cubicBezTo>
                  <a:cubicBezTo>
                    <a:pt x="6226" y="489"/>
                    <a:pt x="6226" y="489"/>
                    <a:pt x="6226" y="489"/>
                  </a:cubicBezTo>
                  <a:cubicBezTo>
                    <a:pt x="6226" y="1466"/>
                    <a:pt x="6226" y="1466"/>
                    <a:pt x="6226" y="1466"/>
                  </a:cubicBezTo>
                  <a:cubicBezTo>
                    <a:pt x="7451" y="1466"/>
                    <a:pt x="7451" y="1466"/>
                    <a:pt x="7451" y="1466"/>
                  </a:cubicBezTo>
                  <a:cubicBezTo>
                    <a:pt x="7451" y="1891"/>
                    <a:pt x="7451" y="1891"/>
                    <a:pt x="7451" y="1891"/>
                  </a:cubicBezTo>
                  <a:cubicBezTo>
                    <a:pt x="6226" y="1891"/>
                    <a:pt x="6226" y="1891"/>
                    <a:pt x="6226" y="1891"/>
                  </a:cubicBezTo>
                  <a:cubicBezTo>
                    <a:pt x="6226" y="2871"/>
                    <a:pt x="6226" y="2871"/>
                    <a:pt x="6226" y="2871"/>
                  </a:cubicBezTo>
                  <a:cubicBezTo>
                    <a:pt x="7451" y="2871"/>
                    <a:pt x="7451" y="2871"/>
                    <a:pt x="7451" y="2871"/>
                  </a:cubicBezTo>
                  <a:cubicBezTo>
                    <a:pt x="7451" y="3323"/>
                    <a:pt x="7451" y="3323"/>
                    <a:pt x="7451" y="3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sp>
          <p:nvSpPr>
            <p:cNvPr id="14" name="Freeform 6">
              <a:extLst>
                <a:ext uri="{FF2B5EF4-FFF2-40B4-BE49-F238E27FC236}">
                  <a16:creationId xmlns:a16="http://schemas.microsoft.com/office/drawing/2014/main" id="{5300B8A5-B1B6-4CCA-9362-6513EB2FA401}"/>
                </a:ext>
              </a:extLst>
            </p:cNvPr>
            <p:cNvSpPr>
              <a:spLocks noEditPoints="1"/>
            </p:cNvSpPr>
            <p:nvPr userDrawn="1"/>
          </p:nvSpPr>
          <p:spPr bwMode="auto">
            <a:xfrm>
              <a:off x="-39" y="4615"/>
              <a:ext cx="2446" cy="2221"/>
            </a:xfrm>
            <a:custGeom>
              <a:avLst/>
              <a:gdLst>
                <a:gd name="T0" fmla="*/ 2807 w 3719"/>
                <a:gd name="T1" fmla="*/ 2505 h 3377"/>
                <a:gd name="T2" fmla="*/ 3057 w 3719"/>
                <a:gd name="T3" fmla="*/ 2401 h 3377"/>
                <a:gd name="T4" fmla="*/ 3161 w 3719"/>
                <a:gd name="T5" fmla="*/ 2149 h 3377"/>
                <a:gd name="T6" fmla="*/ 3111 w 3719"/>
                <a:gd name="T7" fmla="*/ 1968 h 3377"/>
                <a:gd name="T8" fmla="*/ 2381 w 3719"/>
                <a:gd name="T9" fmla="*/ 702 h 3377"/>
                <a:gd name="T10" fmla="*/ 2006 w 3719"/>
                <a:gd name="T11" fmla="*/ 117 h 3377"/>
                <a:gd name="T12" fmla="*/ 2771 w 3719"/>
                <a:gd name="T13" fmla="*/ 468 h 3377"/>
                <a:gd name="T14" fmla="*/ 3518 w 3719"/>
                <a:gd name="T15" fmla="*/ 1760 h 3377"/>
                <a:gd name="T16" fmla="*/ 3252 w 3719"/>
                <a:gd name="T17" fmla="*/ 2754 h 3377"/>
                <a:gd name="T18" fmla="*/ 2269 w 3719"/>
                <a:gd name="T19" fmla="*/ 2505 h 3377"/>
                <a:gd name="T20" fmla="*/ 2807 w 3719"/>
                <a:gd name="T21" fmla="*/ 2505 h 3377"/>
                <a:gd name="T22" fmla="*/ 2805 w 3719"/>
                <a:gd name="T23" fmla="*/ 1921 h 3377"/>
                <a:gd name="T24" fmla="*/ 1894 w 3719"/>
                <a:gd name="T25" fmla="*/ 1921 h 3377"/>
                <a:gd name="T26" fmla="*/ 1631 w 3719"/>
                <a:gd name="T27" fmla="*/ 2377 h 3377"/>
                <a:gd name="T28" fmla="*/ 2805 w 3719"/>
                <a:gd name="T29" fmla="*/ 2377 h 3377"/>
                <a:gd name="T30" fmla="*/ 3033 w 3719"/>
                <a:gd name="T31" fmla="*/ 2149 h 3377"/>
                <a:gd name="T32" fmla="*/ 2805 w 3719"/>
                <a:gd name="T33" fmla="*/ 1921 h 3377"/>
                <a:gd name="T34" fmla="*/ 1906 w 3719"/>
                <a:gd name="T35" fmla="*/ 710 h 3377"/>
                <a:gd name="T36" fmla="*/ 2175 w 3719"/>
                <a:gd name="T37" fmla="*/ 1176 h 3377"/>
                <a:gd name="T38" fmla="*/ 1899 w 3719"/>
                <a:gd name="T39" fmla="*/ 201 h 3377"/>
                <a:gd name="T40" fmla="*/ 906 w 3719"/>
                <a:gd name="T41" fmla="*/ 468 h 3377"/>
                <a:gd name="T42" fmla="*/ 159 w 3719"/>
                <a:gd name="T43" fmla="*/ 1760 h 3377"/>
                <a:gd name="T44" fmla="*/ 238 w 3719"/>
                <a:gd name="T45" fmla="*/ 2599 h 3377"/>
                <a:gd name="T46" fmla="*/ 558 w 3719"/>
                <a:gd name="T47" fmla="*/ 1981 h 3377"/>
                <a:gd name="T48" fmla="*/ 1288 w 3719"/>
                <a:gd name="T49" fmla="*/ 715 h 3377"/>
                <a:gd name="T50" fmla="*/ 1421 w 3719"/>
                <a:gd name="T51" fmla="*/ 582 h 3377"/>
                <a:gd name="T52" fmla="*/ 1691 w 3719"/>
                <a:gd name="T53" fmla="*/ 546 h 3377"/>
                <a:gd name="T54" fmla="*/ 1906 w 3719"/>
                <a:gd name="T55" fmla="*/ 710 h 3377"/>
                <a:gd name="T56" fmla="*/ 1402 w 3719"/>
                <a:gd name="T57" fmla="*/ 1004 h 3377"/>
                <a:gd name="T58" fmla="*/ 1857 w 3719"/>
                <a:gd name="T59" fmla="*/ 1793 h 3377"/>
                <a:gd name="T60" fmla="*/ 2383 w 3719"/>
                <a:gd name="T61" fmla="*/ 1793 h 3377"/>
                <a:gd name="T62" fmla="*/ 1796 w 3719"/>
                <a:gd name="T63" fmla="*/ 777 h 3377"/>
                <a:gd name="T64" fmla="*/ 1485 w 3719"/>
                <a:gd name="T65" fmla="*/ 694 h 3377"/>
                <a:gd name="T66" fmla="*/ 1402 w 3719"/>
                <a:gd name="T67" fmla="*/ 1004 h 3377"/>
                <a:gd name="T68" fmla="*/ 802 w 3719"/>
                <a:gd name="T69" fmla="*/ 2388 h 3377"/>
                <a:gd name="T70" fmla="*/ 1071 w 3719"/>
                <a:gd name="T71" fmla="*/ 1922 h 3377"/>
                <a:gd name="T72" fmla="*/ 364 w 3719"/>
                <a:gd name="T73" fmla="*/ 2649 h 3377"/>
                <a:gd name="T74" fmla="*/ 1092 w 3719"/>
                <a:gd name="T75" fmla="*/ 3377 h 3377"/>
                <a:gd name="T76" fmla="*/ 2586 w 3719"/>
                <a:gd name="T77" fmla="*/ 3377 h 3377"/>
                <a:gd name="T78" fmla="*/ 3272 w 3719"/>
                <a:gd name="T79" fmla="*/ 2889 h 3377"/>
                <a:gd name="T80" fmla="*/ 2576 w 3719"/>
                <a:gd name="T81" fmla="*/ 2920 h 3377"/>
                <a:gd name="T82" fmla="*/ 1116 w 3719"/>
                <a:gd name="T83" fmla="*/ 2920 h 3377"/>
                <a:gd name="T84" fmla="*/ 934 w 3719"/>
                <a:gd name="T85" fmla="*/ 2872 h 3377"/>
                <a:gd name="T86" fmla="*/ 768 w 3719"/>
                <a:gd name="T87" fmla="*/ 2657 h 3377"/>
                <a:gd name="T88" fmla="*/ 802 w 3719"/>
                <a:gd name="T89" fmla="*/ 2388 h 3377"/>
                <a:gd name="T90" fmla="*/ 1309 w 3719"/>
                <a:gd name="T91" fmla="*/ 2679 h 3377"/>
                <a:gd name="T92" fmla="*/ 1765 w 3719"/>
                <a:gd name="T93" fmla="*/ 1890 h 3377"/>
                <a:gd name="T94" fmla="*/ 1501 w 3719"/>
                <a:gd name="T95" fmla="*/ 1434 h 3377"/>
                <a:gd name="T96" fmla="*/ 914 w 3719"/>
                <a:gd name="T97" fmla="*/ 2450 h 3377"/>
                <a:gd name="T98" fmla="*/ 998 w 3719"/>
                <a:gd name="T99" fmla="*/ 2762 h 3377"/>
                <a:gd name="T100" fmla="*/ 1309 w 3719"/>
                <a:gd name="T101" fmla="*/ 2679 h 3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9" h="3377">
                  <a:moveTo>
                    <a:pt x="2807" y="2505"/>
                  </a:moveTo>
                  <a:cubicBezTo>
                    <a:pt x="2904" y="2504"/>
                    <a:pt x="2993" y="2465"/>
                    <a:pt x="3057" y="2401"/>
                  </a:cubicBezTo>
                  <a:cubicBezTo>
                    <a:pt x="3121" y="2336"/>
                    <a:pt x="3161" y="2248"/>
                    <a:pt x="3161" y="2149"/>
                  </a:cubicBezTo>
                  <a:cubicBezTo>
                    <a:pt x="3161" y="2082"/>
                    <a:pt x="3143" y="2020"/>
                    <a:pt x="3111" y="1968"/>
                  </a:cubicBezTo>
                  <a:cubicBezTo>
                    <a:pt x="2381" y="702"/>
                    <a:pt x="2381" y="702"/>
                    <a:pt x="2381" y="702"/>
                  </a:cubicBezTo>
                  <a:cubicBezTo>
                    <a:pt x="2346" y="469"/>
                    <a:pt x="2215" y="253"/>
                    <a:pt x="2006" y="117"/>
                  </a:cubicBezTo>
                  <a:cubicBezTo>
                    <a:pt x="2301" y="61"/>
                    <a:pt x="2613" y="192"/>
                    <a:pt x="2771" y="468"/>
                  </a:cubicBezTo>
                  <a:cubicBezTo>
                    <a:pt x="3518" y="1760"/>
                    <a:pt x="3518" y="1760"/>
                    <a:pt x="3518" y="1760"/>
                  </a:cubicBezTo>
                  <a:cubicBezTo>
                    <a:pt x="3719" y="2109"/>
                    <a:pt x="3600" y="2553"/>
                    <a:pt x="3252" y="2754"/>
                  </a:cubicBezTo>
                  <a:cubicBezTo>
                    <a:pt x="2910" y="2952"/>
                    <a:pt x="2474" y="2840"/>
                    <a:pt x="2269" y="2505"/>
                  </a:cubicBezTo>
                  <a:cubicBezTo>
                    <a:pt x="2807" y="2505"/>
                    <a:pt x="2807" y="2505"/>
                    <a:pt x="2807" y="2505"/>
                  </a:cubicBezTo>
                  <a:close/>
                  <a:moveTo>
                    <a:pt x="2805" y="1921"/>
                  </a:moveTo>
                  <a:cubicBezTo>
                    <a:pt x="1894" y="1921"/>
                    <a:pt x="1894" y="1921"/>
                    <a:pt x="1894" y="1921"/>
                  </a:cubicBezTo>
                  <a:cubicBezTo>
                    <a:pt x="1631" y="2377"/>
                    <a:pt x="1631" y="2377"/>
                    <a:pt x="1631" y="2377"/>
                  </a:cubicBezTo>
                  <a:cubicBezTo>
                    <a:pt x="2805" y="2377"/>
                    <a:pt x="2805" y="2377"/>
                    <a:pt x="2805" y="2377"/>
                  </a:cubicBezTo>
                  <a:cubicBezTo>
                    <a:pt x="2931" y="2377"/>
                    <a:pt x="3033" y="2275"/>
                    <a:pt x="3033" y="2149"/>
                  </a:cubicBezTo>
                  <a:cubicBezTo>
                    <a:pt x="3033" y="2024"/>
                    <a:pt x="2931" y="1921"/>
                    <a:pt x="2805" y="1921"/>
                  </a:cubicBezTo>
                  <a:close/>
                  <a:moveTo>
                    <a:pt x="1906" y="710"/>
                  </a:moveTo>
                  <a:cubicBezTo>
                    <a:pt x="2175" y="1176"/>
                    <a:pt x="2175" y="1176"/>
                    <a:pt x="2175" y="1176"/>
                  </a:cubicBezTo>
                  <a:cubicBezTo>
                    <a:pt x="2362" y="831"/>
                    <a:pt x="2241" y="399"/>
                    <a:pt x="1899" y="201"/>
                  </a:cubicBezTo>
                  <a:cubicBezTo>
                    <a:pt x="1551" y="0"/>
                    <a:pt x="1107" y="119"/>
                    <a:pt x="906" y="468"/>
                  </a:cubicBezTo>
                  <a:cubicBezTo>
                    <a:pt x="159" y="1760"/>
                    <a:pt x="159" y="1760"/>
                    <a:pt x="159" y="1760"/>
                  </a:cubicBezTo>
                  <a:cubicBezTo>
                    <a:pt x="0" y="2036"/>
                    <a:pt x="41" y="2370"/>
                    <a:pt x="238" y="2599"/>
                  </a:cubicBezTo>
                  <a:cubicBezTo>
                    <a:pt x="252" y="2349"/>
                    <a:pt x="374" y="2128"/>
                    <a:pt x="558" y="1981"/>
                  </a:cubicBezTo>
                  <a:cubicBezTo>
                    <a:pt x="1288" y="715"/>
                    <a:pt x="1288" y="715"/>
                    <a:pt x="1288" y="715"/>
                  </a:cubicBezTo>
                  <a:cubicBezTo>
                    <a:pt x="1318" y="662"/>
                    <a:pt x="1364" y="616"/>
                    <a:pt x="1421" y="582"/>
                  </a:cubicBezTo>
                  <a:cubicBezTo>
                    <a:pt x="1506" y="532"/>
                    <a:pt x="1603" y="523"/>
                    <a:pt x="1691" y="546"/>
                  </a:cubicBezTo>
                  <a:cubicBezTo>
                    <a:pt x="1779" y="569"/>
                    <a:pt x="1857" y="626"/>
                    <a:pt x="1906" y="710"/>
                  </a:cubicBezTo>
                  <a:close/>
                  <a:moveTo>
                    <a:pt x="1402" y="1004"/>
                  </a:moveTo>
                  <a:cubicBezTo>
                    <a:pt x="1857" y="1793"/>
                    <a:pt x="1857" y="1793"/>
                    <a:pt x="1857" y="1793"/>
                  </a:cubicBezTo>
                  <a:cubicBezTo>
                    <a:pt x="2383" y="1793"/>
                    <a:pt x="2383" y="1793"/>
                    <a:pt x="2383" y="1793"/>
                  </a:cubicBezTo>
                  <a:cubicBezTo>
                    <a:pt x="1796" y="777"/>
                    <a:pt x="1796" y="777"/>
                    <a:pt x="1796" y="777"/>
                  </a:cubicBezTo>
                  <a:cubicBezTo>
                    <a:pt x="1733" y="667"/>
                    <a:pt x="1594" y="631"/>
                    <a:pt x="1485" y="694"/>
                  </a:cubicBezTo>
                  <a:cubicBezTo>
                    <a:pt x="1376" y="756"/>
                    <a:pt x="1339" y="895"/>
                    <a:pt x="1402" y="1004"/>
                  </a:cubicBezTo>
                  <a:close/>
                  <a:moveTo>
                    <a:pt x="802" y="2388"/>
                  </a:moveTo>
                  <a:cubicBezTo>
                    <a:pt x="1071" y="1922"/>
                    <a:pt x="1071" y="1922"/>
                    <a:pt x="1071" y="1922"/>
                  </a:cubicBezTo>
                  <a:cubicBezTo>
                    <a:pt x="679" y="1933"/>
                    <a:pt x="364" y="2254"/>
                    <a:pt x="364" y="2649"/>
                  </a:cubicBezTo>
                  <a:cubicBezTo>
                    <a:pt x="364" y="3051"/>
                    <a:pt x="690" y="3377"/>
                    <a:pt x="1092" y="3377"/>
                  </a:cubicBezTo>
                  <a:cubicBezTo>
                    <a:pt x="2586" y="3377"/>
                    <a:pt x="2586" y="3377"/>
                    <a:pt x="2586" y="3377"/>
                  </a:cubicBezTo>
                  <a:cubicBezTo>
                    <a:pt x="2903" y="3377"/>
                    <a:pt x="3173" y="3173"/>
                    <a:pt x="3272" y="2889"/>
                  </a:cubicBezTo>
                  <a:cubicBezTo>
                    <a:pt x="3048" y="3001"/>
                    <a:pt x="2796" y="3006"/>
                    <a:pt x="2576" y="2920"/>
                  </a:cubicBezTo>
                  <a:cubicBezTo>
                    <a:pt x="1116" y="2920"/>
                    <a:pt x="1116" y="2920"/>
                    <a:pt x="1116" y="2920"/>
                  </a:cubicBezTo>
                  <a:cubicBezTo>
                    <a:pt x="1054" y="2921"/>
                    <a:pt x="991" y="2905"/>
                    <a:pt x="934" y="2872"/>
                  </a:cubicBezTo>
                  <a:cubicBezTo>
                    <a:pt x="848" y="2823"/>
                    <a:pt x="791" y="2744"/>
                    <a:pt x="768" y="2657"/>
                  </a:cubicBezTo>
                  <a:cubicBezTo>
                    <a:pt x="744" y="2568"/>
                    <a:pt x="754" y="2473"/>
                    <a:pt x="802" y="2388"/>
                  </a:cubicBezTo>
                  <a:close/>
                  <a:moveTo>
                    <a:pt x="1309" y="2679"/>
                  </a:moveTo>
                  <a:cubicBezTo>
                    <a:pt x="1765" y="1890"/>
                    <a:pt x="1765" y="1890"/>
                    <a:pt x="1765" y="1890"/>
                  </a:cubicBezTo>
                  <a:cubicBezTo>
                    <a:pt x="1501" y="1434"/>
                    <a:pt x="1501" y="1434"/>
                    <a:pt x="1501" y="1434"/>
                  </a:cubicBezTo>
                  <a:cubicBezTo>
                    <a:pt x="914" y="2450"/>
                    <a:pt x="914" y="2450"/>
                    <a:pt x="914" y="2450"/>
                  </a:cubicBezTo>
                  <a:cubicBezTo>
                    <a:pt x="851" y="2560"/>
                    <a:pt x="889" y="2699"/>
                    <a:pt x="998" y="2762"/>
                  </a:cubicBezTo>
                  <a:cubicBezTo>
                    <a:pt x="1107" y="2825"/>
                    <a:pt x="1246" y="2786"/>
                    <a:pt x="1309" y="267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grpSp>
    </p:spTree>
    <p:extLst>
      <p:ext uri="{BB962C8B-B14F-4D97-AF65-F5344CB8AC3E}">
        <p14:creationId xmlns:p14="http://schemas.microsoft.com/office/powerpoint/2010/main" val="387286464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2_Title (A1)">
    <p:spTree>
      <p:nvGrpSpPr>
        <p:cNvPr id="1" name=""/>
        <p:cNvGrpSpPr/>
        <p:nvPr/>
      </p:nvGrpSpPr>
      <p:grpSpPr>
        <a:xfrm>
          <a:off x="0" y="0"/>
          <a:ext cx="0" cy="0"/>
          <a:chOff x="0" y="0"/>
          <a:chExt cx="0" cy="0"/>
        </a:xfrm>
      </p:grpSpPr>
      <p:pic>
        <p:nvPicPr>
          <p:cNvPr id="15" name="Picture 14" descr="A person looking at a computer screen&#10;&#10;Description automatically generated with low confidence">
            <a:extLst>
              <a:ext uri="{FF2B5EF4-FFF2-40B4-BE49-F238E27FC236}">
                <a16:creationId xmlns:a16="http://schemas.microsoft.com/office/drawing/2014/main" id="{3F7A3097-6C4A-4555-A7FB-BB98E0B9D7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2" name="Rectangle 21">
            <a:extLst>
              <a:ext uri="{FF2B5EF4-FFF2-40B4-BE49-F238E27FC236}">
                <a16:creationId xmlns:a16="http://schemas.microsoft.com/office/drawing/2014/main" id="{4B36E97D-0C3D-4668-BE17-A7A13C5CC284}"/>
              </a:ext>
            </a:extLst>
          </p:cNvPr>
          <p:cNvSpPr>
            <a:spLocks/>
          </p:cNvSpPr>
          <p:nvPr userDrawn="1"/>
        </p:nvSpPr>
        <p:spPr>
          <a:xfrm>
            <a:off x="657288" y="1089000"/>
            <a:ext cx="3673350" cy="46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24" name="Title 16">
            <a:extLst>
              <a:ext uri="{FF2B5EF4-FFF2-40B4-BE49-F238E27FC236}">
                <a16:creationId xmlns:a16="http://schemas.microsoft.com/office/drawing/2014/main" id="{C69D6F97-8122-40DD-BF69-A01268A08142}"/>
              </a:ext>
            </a:extLst>
          </p:cNvPr>
          <p:cNvSpPr>
            <a:spLocks noGrp="1"/>
          </p:cNvSpPr>
          <p:nvPr>
            <p:ph type="title" hasCustomPrompt="1"/>
          </p:nvPr>
        </p:nvSpPr>
        <p:spPr>
          <a:xfrm>
            <a:off x="972910" y="2117534"/>
            <a:ext cx="3027590" cy="1666610"/>
          </a:xfrm>
        </p:spPr>
        <p:txBody>
          <a:bodyPr anchor="b"/>
          <a:lstStyle>
            <a:lvl1pPr>
              <a:lnSpc>
                <a:spcPct val="95000"/>
              </a:lnSpc>
              <a:defRPr sz="3800" spc="0" baseline="0">
                <a:solidFill>
                  <a:schemeClr val="tx2"/>
                </a:solidFill>
              </a:defRPr>
            </a:lvl1pPr>
          </a:lstStyle>
          <a:p>
            <a:r>
              <a:rPr lang="en-US"/>
              <a:t>Presentation heading goes here.</a:t>
            </a:r>
            <a:endParaRPr lang="en-AU"/>
          </a:p>
        </p:txBody>
      </p:sp>
      <p:sp>
        <p:nvSpPr>
          <p:cNvPr id="25" name="Text Placeholder 20">
            <a:extLst>
              <a:ext uri="{FF2B5EF4-FFF2-40B4-BE49-F238E27FC236}">
                <a16:creationId xmlns:a16="http://schemas.microsoft.com/office/drawing/2014/main" id="{B9C8A5D7-D435-416B-9AB0-79DF2E499674}"/>
              </a:ext>
            </a:extLst>
          </p:cNvPr>
          <p:cNvSpPr>
            <a:spLocks noGrp="1"/>
          </p:cNvSpPr>
          <p:nvPr>
            <p:ph type="body" sz="quarter" idx="14" hasCustomPrompt="1"/>
          </p:nvPr>
        </p:nvSpPr>
        <p:spPr>
          <a:xfrm>
            <a:off x="972910" y="3977715"/>
            <a:ext cx="3027590" cy="564257"/>
          </a:xfrm>
        </p:spPr>
        <p:txBody>
          <a:bodyPr>
            <a:spAutoFit/>
          </a:bodyPr>
          <a:lstStyle>
            <a:lvl1pPr>
              <a:defRPr sz="1750" spc="0" baseline="0">
                <a:solidFill>
                  <a:schemeClr val="tx2"/>
                </a:solidFill>
                <a:latin typeface="Arial" panose="020B0604020202020204" pitchFamily="34" charset="0"/>
                <a:cs typeface="Arial" panose="020B0604020202020204" pitchFamily="34" charset="0"/>
              </a:defRPr>
            </a:lvl1pPr>
          </a:lstStyle>
          <a:p>
            <a:pPr lvl="0"/>
            <a:r>
              <a:rPr lang="en-AU" err="1"/>
              <a:t>Ultrices</a:t>
            </a:r>
            <a:r>
              <a:rPr lang="en-AU"/>
              <a:t> et </a:t>
            </a:r>
            <a:r>
              <a:rPr lang="en-AU" err="1"/>
              <a:t>luctus</a:t>
            </a:r>
            <a:r>
              <a:rPr lang="en-AU"/>
              <a:t> </a:t>
            </a:r>
            <a:r>
              <a:rPr lang="en-AU" err="1"/>
              <a:t>felis</a:t>
            </a:r>
            <a:r>
              <a:rPr lang="en-AU"/>
              <a:t> integer </a:t>
            </a:r>
            <a:r>
              <a:rPr lang="en-AU" err="1"/>
              <a:t>nam</a:t>
            </a:r>
            <a:r>
              <a:rPr lang="en-AU"/>
              <a:t> </a:t>
            </a:r>
            <a:r>
              <a:rPr lang="en-AU" err="1"/>
              <a:t>eu</a:t>
            </a:r>
            <a:r>
              <a:rPr lang="en-AU"/>
              <a:t> tempus sed ligula.</a:t>
            </a:r>
          </a:p>
        </p:txBody>
      </p:sp>
      <p:sp>
        <p:nvSpPr>
          <p:cNvPr id="26" name="Text Placeholder 20">
            <a:extLst>
              <a:ext uri="{FF2B5EF4-FFF2-40B4-BE49-F238E27FC236}">
                <a16:creationId xmlns:a16="http://schemas.microsoft.com/office/drawing/2014/main" id="{EF37BF2D-F73C-4E6C-B832-963F5BAE59DC}"/>
              </a:ext>
            </a:extLst>
          </p:cNvPr>
          <p:cNvSpPr>
            <a:spLocks noGrp="1"/>
          </p:cNvSpPr>
          <p:nvPr>
            <p:ph type="body" sz="quarter" idx="16" hasCustomPrompt="1"/>
          </p:nvPr>
        </p:nvSpPr>
        <p:spPr>
          <a:xfrm>
            <a:off x="972910" y="5026786"/>
            <a:ext cx="3027590" cy="646331"/>
          </a:xfrm>
        </p:spPr>
        <p:txBody>
          <a:bodyPr>
            <a:spAutoFit/>
          </a:bodyPr>
          <a:lstStyle>
            <a:lvl1pPr>
              <a:lnSpc>
                <a:spcPct val="100000"/>
              </a:lnSpc>
              <a:spcBef>
                <a:spcPts val="0"/>
              </a:spcBef>
              <a:defRPr sz="1400" spc="0" baseline="0">
                <a:solidFill>
                  <a:schemeClr val="tx2"/>
                </a:solidFill>
                <a:latin typeface="Arial" panose="020B0604020202020204" pitchFamily="34" charset="0"/>
                <a:cs typeface="Arial" panose="020B0604020202020204" pitchFamily="34" charset="0"/>
              </a:defRPr>
            </a:lvl1pPr>
          </a:lstStyle>
          <a:p>
            <a:pPr lvl="0"/>
            <a:r>
              <a:rPr lang="en-AU"/>
              <a:t>Date</a:t>
            </a:r>
          </a:p>
          <a:p>
            <a:pPr lvl="0"/>
            <a:r>
              <a:rPr lang="en-AU"/>
              <a:t>Presenter Name</a:t>
            </a:r>
          </a:p>
          <a:p>
            <a:pPr lvl="0"/>
            <a:r>
              <a:rPr lang="en-AU"/>
              <a:t>presentername@qbe.com</a:t>
            </a:r>
          </a:p>
        </p:txBody>
      </p:sp>
      <p:cxnSp>
        <p:nvCxnSpPr>
          <p:cNvPr id="31" name="Straight Connector 30">
            <a:extLst>
              <a:ext uri="{FF2B5EF4-FFF2-40B4-BE49-F238E27FC236}">
                <a16:creationId xmlns:a16="http://schemas.microsoft.com/office/drawing/2014/main" id="{91F488F7-EF42-4E8E-B5E7-C1D168CA0DAC}"/>
              </a:ext>
            </a:extLst>
          </p:cNvPr>
          <p:cNvCxnSpPr>
            <a:cxnSpLocks/>
          </p:cNvCxnSpPr>
          <p:nvPr userDrawn="1"/>
        </p:nvCxnSpPr>
        <p:spPr>
          <a:xfrm>
            <a:off x="991960" y="4748601"/>
            <a:ext cx="522000" cy="0"/>
          </a:xfrm>
          <a:prstGeom prst="line">
            <a:avLst/>
          </a:prstGeom>
          <a:noFill/>
          <a:ln w="25400">
            <a:solidFill>
              <a:schemeClr val="bg1"/>
            </a:solidFill>
            <a:miter lim="800000"/>
          </a:ln>
        </p:spPr>
      </p:cxnSp>
      <p:sp>
        <p:nvSpPr>
          <p:cNvPr id="39" name="Rectangle 38">
            <a:extLst>
              <a:ext uri="{FF2B5EF4-FFF2-40B4-BE49-F238E27FC236}">
                <a16:creationId xmlns:a16="http://schemas.microsoft.com/office/drawing/2014/main" id="{BA3C7410-4EDC-4193-94EC-E28FE9FCB862}"/>
              </a:ext>
            </a:extLst>
          </p:cNvPr>
          <p:cNvSpPr>
            <a:spLocks/>
          </p:cNvSpPr>
          <p:nvPr userDrawn="1"/>
        </p:nvSpPr>
        <p:spPr>
          <a:xfrm>
            <a:off x="655938" y="1089000"/>
            <a:ext cx="3673349"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grpSp>
        <p:nvGrpSpPr>
          <p:cNvPr id="12" name="Group 4">
            <a:extLst>
              <a:ext uri="{FF2B5EF4-FFF2-40B4-BE49-F238E27FC236}">
                <a16:creationId xmlns:a16="http://schemas.microsoft.com/office/drawing/2014/main" id="{44935019-0769-4EA7-9622-F115DF86BB55}"/>
              </a:ext>
            </a:extLst>
          </p:cNvPr>
          <p:cNvGrpSpPr>
            <a:grpSpLocks noChangeAspect="1"/>
          </p:cNvGrpSpPr>
          <p:nvPr userDrawn="1"/>
        </p:nvGrpSpPr>
        <p:grpSpPr bwMode="auto">
          <a:xfrm>
            <a:off x="956807" y="1526307"/>
            <a:ext cx="953212" cy="278185"/>
            <a:chOff x="-39" y="4615"/>
            <a:chExt cx="7720" cy="2253"/>
          </a:xfrm>
        </p:grpSpPr>
        <p:sp>
          <p:nvSpPr>
            <p:cNvPr id="13" name="Freeform 5">
              <a:extLst>
                <a:ext uri="{FF2B5EF4-FFF2-40B4-BE49-F238E27FC236}">
                  <a16:creationId xmlns:a16="http://schemas.microsoft.com/office/drawing/2014/main" id="{77B122D7-B01C-4BBD-BC68-50DBE17800C7}"/>
                </a:ext>
              </a:extLst>
            </p:cNvPr>
            <p:cNvSpPr>
              <a:spLocks noEditPoints="1"/>
            </p:cNvSpPr>
            <p:nvPr userDrawn="1"/>
          </p:nvSpPr>
          <p:spPr bwMode="auto">
            <a:xfrm>
              <a:off x="2780" y="4652"/>
              <a:ext cx="4901" cy="2216"/>
            </a:xfrm>
            <a:custGeom>
              <a:avLst/>
              <a:gdLst>
                <a:gd name="T0" fmla="*/ 1596 w 7451"/>
                <a:gd name="T1" fmla="*/ 2454 h 3368"/>
                <a:gd name="T2" fmla="*/ 852 w 7451"/>
                <a:gd name="T3" fmla="*/ 2347 h 3368"/>
                <a:gd name="T4" fmla="*/ 1124 w 7451"/>
                <a:gd name="T5" fmla="*/ 2768 h 3368"/>
                <a:gd name="T6" fmla="*/ 1891 w 7451"/>
                <a:gd name="T7" fmla="*/ 2878 h 3368"/>
                <a:gd name="T8" fmla="*/ 2486 w 7451"/>
                <a:gd name="T9" fmla="*/ 2538 h 3368"/>
                <a:gd name="T10" fmla="*/ 2821 w 7451"/>
                <a:gd name="T11" fmla="*/ 1659 h 3368"/>
                <a:gd name="T12" fmla="*/ 2503 w 7451"/>
                <a:gd name="T13" fmla="*/ 856 h 3368"/>
                <a:gd name="T14" fmla="*/ 1644 w 7451"/>
                <a:gd name="T15" fmla="*/ 469 h 3368"/>
                <a:gd name="T16" fmla="*/ 842 w 7451"/>
                <a:gd name="T17" fmla="*/ 807 h 3368"/>
                <a:gd name="T18" fmla="*/ 484 w 7451"/>
                <a:gd name="T19" fmla="*/ 1686 h 3368"/>
                <a:gd name="T20" fmla="*/ 533 w 7451"/>
                <a:gd name="T21" fmla="*/ 2024 h 3368"/>
                <a:gd name="T22" fmla="*/ 1067 w 7451"/>
                <a:gd name="T23" fmla="*/ 1919 h 3368"/>
                <a:gd name="T24" fmla="*/ 2486 w 7451"/>
                <a:gd name="T25" fmla="*/ 2538 h 3368"/>
                <a:gd name="T26" fmla="*/ 2120 w 7451"/>
                <a:gd name="T27" fmla="*/ 3300 h 3368"/>
                <a:gd name="T28" fmla="*/ 1103 w 7451"/>
                <a:gd name="T29" fmla="*/ 3277 h 3368"/>
                <a:gd name="T30" fmla="*/ 162 w 7451"/>
                <a:gd name="T31" fmla="*/ 2419 h 3368"/>
                <a:gd name="T32" fmla="*/ 130 w 7451"/>
                <a:gd name="T33" fmla="*/ 1022 h 3368"/>
                <a:gd name="T34" fmla="*/ 1030 w 7451"/>
                <a:gd name="T35" fmla="*/ 119 h 3368"/>
                <a:gd name="T36" fmla="*/ 2278 w 7451"/>
                <a:gd name="T37" fmla="*/ 119 h 3368"/>
                <a:gd name="T38" fmla="*/ 3183 w 7451"/>
                <a:gd name="T39" fmla="*/ 1030 h 3368"/>
                <a:gd name="T40" fmla="*/ 3207 w 7451"/>
                <a:gd name="T41" fmla="*/ 2290 h 3368"/>
                <a:gd name="T42" fmla="*/ 3081 w 7451"/>
                <a:gd name="T43" fmla="*/ 2852 h 3368"/>
                <a:gd name="T44" fmla="*/ 3337 w 7451"/>
                <a:gd name="T45" fmla="*/ 2872 h 3368"/>
                <a:gd name="T46" fmla="*/ 3295 w 7451"/>
                <a:gd name="T47" fmla="*/ 3325 h 3368"/>
                <a:gd name="T48" fmla="*/ 2548 w 7451"/>
                <a:gd name="T49" fmla="*/ 3102 h 3368"/>
                <a:gd name="T50" fmla="*/ 4225 w 7451"/>
                <a:gd name="T51" fmla="*/ 1423 h 3368"/>
                <a:gd name="T52" fmla="*/ 4905 w 7451"/>
                <a:gd name="T53" fmla="*/ 943 h 3368"/>
                <a:gd name="T54" fmla="*/ 4329 w 7451"/>
                <a:gd name="T55" fmla="*/ 496 h 3368"/>
                <a:gd name="T56" fmla="*/ 4075 w 7451"/>
                <a:gd name="T57" fmla="*/ 1423 h 3368"/>
                <a:gd name="T58" fmla="*/ 4444 w 7451"/>
                <a:gd name="T59" fmla="*/ 2881 h 3368"/>
                <a:gd name="T60" fmla="*/ 5081 w 7451"/>
                <a:gd name="T61" fmla="*/ 2380 h 3368"/>
                <a:gd name="T62" fmla="*/ 4444 w 7451"/>
                <a:gd name="T63" fmla="*/ 1813 h 3368"/>
                <a:gd name="T64" fmla="*/ 4070 w 7451"/>
                <a:gd name="T65" fmla="*/ 2881 h 3368"/>
                <a:gd name="T66" fmla="*/ 5105 w 7451"/>
                <a:gd name="T67" fmla="*/ 280 h 3368"/>
                <a:gd name="T68" fmla="*/ 5288 w 7451"/>
                <a:gd name="T69" fmla="*/ 1306 h 3368"/>
                <a:gd name="T70" fmla="*/ 5407 w 7451"/>
                <a:gd name="T71" fmla="*/ 1839 h 3368"/>
                <a:gd name="T72" fmla="*/ 5461 w 7451"/>
                <a:gd name="T73" fmla="*/ 2757 h 3368"/>
                <a:gd name="T74" fmla="*/ 4890 w 7451"/>
                <a:gd name="T75" fmla="*/ 3270 h 3368"/>
                <a:gd name="T76" fmla="*/ 3606 w 7451"/>
                <a:gd name="T77" fmla="*/ 3323 h 3368"/>
                <a:gd name="T78" fmla="*/ 4309 w 7451"/>
                <a:gd name="T79" fmla="*/ 52 h 3368"/>
                <a:gd name="T80" fmla="*/ 5752 w 7451"/>
                <a:gd name="T81" fmla="*/ 3323 h 3368"/>
                <a:gd name="T82" fmla="*/ 7451 w 7451"/>
                <a:gd name="T83" fmla="*/ 52 h 3368"/>
                <a:gd name="T84" fmla="*/ 6226 w 7451"/>
                <a:gd name="T85" fmla="*/ 489 h 3368"/>
                <a:gd name="T86" fmla="*/ 7451 w 7451"/>
                <a:gd name="T87" fmla="*/ 1466 h 3368"/>
                <a:gd name="T88" fmla="*/ 6226 w 7451"/>
                <a:gd name="T89" fmla="*/ 1891 h 3368"/>
                <a:gd name="T90" fmla="*/ 7451 w 7451"/>
                <a:gd name="T91" fmla="*/ 2871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51" h="3368">
                  <a:moveTo>
                    <a:pt x="2130" y="2801"/>
                  </a:moveTo>
                  <a:cubicBezTo>
                    <a:pt x="1965" y="2650"/>
                    <a:pt x="1786" y="2533"/>
                    <a:pt x="1596" y="2454"/>
                  </a:cubicBezTo>
                  <a:cubicBezTo>
                    <a:pt x="1405" y="2374"/>
                    <a:pt x="1212" y="2334"/>
                    <a:pt x="1015" y="2334"/>
                  </a:cubicBezTo>
                  <a:cubicBezTo>
                    <a:pt x="959" y="2334"/>
                    <a:pt x="905" y="2338"/>
                    <a:pt x="852" y="2347"/>
                  </a:cubicBezTo>
                  <a:cubicBezTo>
                    <a:pt x="799" y="2355"/>
                    <a:pt x="748" y="2367"/>
                    <a:pt x="697" y="2383"/>
                  </a:cubicBezTo>
                  <a:cubicBezTo>
                    <a:pt x="813" y="2549"/>
                    <a:pt x="955" y="2677"/>
                    <a:pt x="1124" y="2768"/>
                  </a:cubicBezTo>
                  <a:cubicBezTo>
                    <a:pt x="1293" y="2858"/>
                    <a:pt x="1475" y="2904"/>
                    <a:pt x="1670" y="2904"/>
                  </a:cubicBezTo>
                  <a:cubicBezTo>
                    <a:pt x="1742" y="2904"/>
                    <a:pt x="1815" y="2895"/>
                    <a:pt x="1891" y="2878"/>
                  </a:cubicBezTo>
                  <a:cubicBezTo>
                    <a:pt x="1966" y="2862"/>
                    <a:pt x="2046" y="2835"/>
                    <a:pt x="2130" y="2801"/>
                  </a:cubicBezTo>
                  <a:close/>
                  <a:moveTo>
                    <a:pt x="2486" y="2538"/>
                  </a:moveTo>
                  <a:cubicBezTo>
                    <a:pt x="2602" y="2405"/>
                    <a:pt x="2688" y="2271"/>
                    <a:pt x="2741" y="2131"/>
                  </a:cubicBezTo>
                  <a:cubicBezTo>
                    <a:pt x="2795" y="1993"/>
                    <a:pt x="2821" y="1835"/>
                    <a:pt x="2821" y="1659"/>
                  </a:cubicBezTo>
                  <a:cubicBezTo>
                    <a:pt x="2821" y="1510"/>
                    <a:pt x="2794" y="1366"/>
                    <a:pt x="2740" y="1229"/>
                  </a:cubicBezTo>
                  <a:cubicBezTo>
                    <a:pt x="2686" y="1092"/>
                    <a:pt x="2607" y="968"/>
                    <a:pt x="2503" y="856"/>
                  </a:cubicBezTo>
                  <a:cubicBezTo>
                    <a:pt x="2382" y="724"/>
                    <a:pt x="2251" y="627"/>
                    <a:pt x="2112" y="564"/>
                  </a:cubicBezTo>
                  <a:cubicBezTo>
                    <a:pt x="1972" y="502"/>
                    <a:pt x="1816" y="469"/>
                    <a:pt x="1644" y="469"/>
                  </a:cubicBezTo>
                  <a:cubicBezTo>
                    <a:pt x="1491" y="469"/>
                    <a:pt x="1346" y="498"/>
                    <a:pt x="1208" y="556"/>
                  </a:cubicBezTo>
                  <a:cubicBezTo>
                    <a:pt x="1071" y="615"/>
                    <a:pt x="949" y="698"/>
                    <a:pt x="842" y="807"/>
                  </a:cubicBezTo>
                  <a:cubicBezTo>
                    <a:pt x="726" y="926"/>
                    <a:pt x="638" y="1060"/>
                    <a:pt x="577" y="1212"/>
                  </a:cubicBezTo>
                  <a:cubicBezTo>
                    <a:pt x="515" y="1363"/>
                    <a:pt x="484" y="1523"/>
                    <a:pt x="484" y="1686"/>
                  </a:cubicBezTo>
                  <a:cubicBezTo>
                    <a:pt x="484" y="1737"/>
                    <a:pt x="489" y="1791"/>
                    <a:pt x="497" y="1848"/>
                  </a:cubicBezTo>
                  <a:cubicBezTo>
                    <a:pt x="504" y="1904"/>
                    <a:pt x="517" y="1962"/>
                    <a:pt x="533" y="2024"/>
                  </a:cubicBezTo>
                  <a:cubicBezTo>
                    <a:pt x="604" y="1989"/>
                    <a:pt x="683" y="1961"/>
                    <a:pt x="768" y="1944"/>
                  </a:cubicBezTo>
                  <a:cubicBezTo>
                    <a:pt x="855" y="1926"/>
                    <a:pt x="954" y="1919"/>
                    <a:pt x="1067" y="1919"/>
                  </a:cubicBezTo>
                  <a:cubicBezTo>
                    <a:pt x="1308" y="1919"/>
                    <a:pt x="1550" y="1972"/>
                    <a:pt x="1794" y="2078"/>
                  </a:cubicBezTo>
                  <a:cubicBezTo>
                    <a:pt x="2038" y="2186"/>
                    <a:pt x="2268" y="2338"/>
                    <a:pt x="2486" y="2538"/>
                  </a:cubicBezTo>
                  <a:close/>
                  <a:moveTo>
                    <a:pt x="2548" y="3102"/>
                  </a:moveTo>
                  <a:cubicBezTo>
                    <a:pt x="2413" y="3190"/>
                    <a:pt x="2271" y="3256"/>
                    <a:pt x="2120" y="3300"/>
                  </a:cubicBezTo>
                  <a:cubicBezTo>
                    <a:pt x="1970" y="3345"/>
                    <a:pt x="1813" y="3368"/>
                    <a:pt x="1648" y="3368"/>
                  </a:cubicBezTo>
                  <a:cubicBezTo>
                    <a:pt x="1459" y="3368"/>
                    <a:pt x="1277" y="3336"/>
                    <a:pt x="1103" y="3277"/>
                  </a:cubicBezTo>
                  <a:cubicBezTo>
                    <a:pt x="929" y="3214"/>
                    <a:pt x="770" y="3127"/>
                    <a:pt x="624" y="3011"/>
                  </a:cubicBezTo>
                  <a:cubicBezTo>
                    <a:pt x="423" y="2848"/>
                    <a:pt x="269" y="2651"/>
                    <a:pt x="162" y="2419"/>
                  </a:cubicBezTo>
                  <a:cubicBezTo>
                    <a:pt x="54" y="2188"/>
                    <a:pt x="0" y="1936"/>
                    <a:pt x="0" y="1664"/>
                  </a:cubicBezTo>
                  <a:cubicBezTo>
                    <a:pt x="0" y="1439"/>
                    <a:pt x="43" y="1224"/>
                    <a:pt x="130" y="1022"/>
                  </a:cubicBezTo>
                  <a:cubicBezTo>
                    <a:pt x="215" y="820"/>
                    <a:pt x="341" y="636"/>
                    <a:pt x="507" y="468"/>
                  </a:cubicBezTo>
                  <a:cubicBezTo>
                    <a:pt x="664" y="314"/>
                    <a:pt x="838" y="199"/>
                    <a:pt x="1030" y="119"/>
                  </a:cubicBezTo>
                  <a:cubicBezTo>
                    <a:pt x="1222" y="39"/>
                    <a:pt x="1428" y="0"/>
                    <a:pt x="1648" y="0"/>
                  </a:cubicBezTo>
                  <a:cubicBezTo>
                    <a:pt x="1875" y="0"/>
                    <a:pt x="2085" y="39"/>
                    <a:pt x="2278" y="119"/>
                  </a:cubicBezTo>
                  <a:cubicBezTo>
                    <a:pt x="2471" y="199"/>
                    <a:pt x="2648" y="316"/>
                    <a:pt x="2808" y="474"/>
                  </a:cubicBezTo>
                  <a:cubicBezTo>
                    <a:pt x="2974" y="637"/>
                    <a:pt x="3098" y="823"/>
                    <a:pt x="3183" y="1030"/>
                  </a:cubicBezTo>
                  <a:cubicBezTo>
                    <a:pt x="3266" y="1236"/>
                    <a:pt x="3308" y="1461"/>
                    <a:pt x="3308" y="1702"/>
                  </a:cubicBezTo>
                  <a:cubicBezTo>
                    <a:pt x="3308" y="1915"/>
                    <a:pt x="3274" y="2110"/>
                    <a:pt x="3207" y="2290"/>
                  </a:cubicBezTo>
                  <a:cubicBezTo>
                    <a:pt x="3141" y="2468"/>
                    <a:pt x="3040" y="2637"/>
                    <a:pt x="2904" y="2792"/>
                  </a:cubicBezTo>
                  <a:cubicBezTo>
                    <a:pt x="2961" y="2820"/>
                    <a:pt x="3021" y="2839"/>
                    <a:pt x="3081" y="2852"/>
                  </a:cubicBezTo>
                  <a:cubicBezTo>
                    <a:pt x="3142" y="2865"/>
                    <a:pt x="3207" y="2872"/>
                    <a:pt x="3277" y="2872"/>
                  </a:cubicBezTo>
                  <a:cubicBezTo>
                    <a:pt x="3337" y="2872"/>
                    <a:pt x="3337" y="2872"/>
                    <a:pt x="3337" y="2872"/>
                  </a:cubicBezTo>
                  <a:cubicBezTo>
                    <a:pt x="3337" y="3325"/>
                    <a:pt x="3337" y="3325"/>
                    <a:pt x="3337" y="3325"/>
                  </a:cubicBezTo>
                  <a:cubicBezTo>
                    <a:pt x="3295" y="3325"/>
                    <a:pt x="3295" y="3325"/>
                    <a:pt x="3295" y="3325"/>
                  </a:cubicBezTo>
                  <a:cubicBezTo>
                    <a:pt x="3175" y="3325"/>
                    <a:pt x="3052" y="3306"/>
                    <a:pt x="2928" y="3270"/>
                  </a:cubicBezTo>
                  <a:cubicBezTo>
                    <a:pt x="2803" y="3232"/>
                    <a:pt x="2677" y="3177"/>
                    <a:pt x="2548" y="3102"/>
                  </a:cubicBezTo>
                  <a:close/>
                  <a:moveTo>
                    <a:pt x="4075" y="1423"/>
                  </a:moveTo>
                  <a:cubicBezTo>
                    <a:pt x="4225" y="1423"/>
                    <a:pt x="4225" y="1423"/>
                    <a:pt x="4225" y="1423"/>
                  </a:cubicBezTo>
                  <a:cubicBezTo>
                    <a:pt x="4470" y="1423"/>
                    <a:pt x="4645" y="1385"/>
                    <a:pt x="4749" y="1312"/>
                  </a:cubicBezTo>
                  <a:cubicBezTo>
                    <a:pt x="4853" y="1236"/>
                    <a:pt x="4905" y="1115"/>
                    <a:pt x="4905" y="943"/>
                  </a:cubicBezTo>
                  <a:cubicBezTo>
                    <a:pt x="4905" y="792"/>
                    <a:pt x="4858" y="680"/>
                    <a:pt x="4763" y="606"/>
                  </a:cubicBezTo>
                  <a:cubicBezTo>
                    <a:pt x="4669" y="533"/>
                    <a:pt x="4524" y="496"/>
                    <a:pt x="4329" y="496"/>
                  </a:cubicBezTo>
                  <a:cubicBezTo>
                    <a:pt x="4075" y="496"/>
                    <a:pt x="4075" y="496"/>
                    <a:pt x="4075" y="496"/>
                  </a:cubicBezTo>
                  <a:cubicBezTo>
                    <a:pt x="4075" y="1423"/>
                    <a:pt x="4075" y="1423"/>
                    <a:pt x="4075" y="1423"/>
                  </a:cubicBezTo>
                  <a:close/>
                  <a:moveTo>
                    <a:pt x="4070" y="2881"/>
                  </a:moveTo>
                  <a:cubicBezTo>
                    <a:pt x="4444" y="2881"/>
                    <a:pt x="4444" y="2881"/>
                    <a:pt x="4444" y="2881"/>
                  </a:cubicBezTo>
                  <a:cubicBezTo>
                    <a:pt x="4662" y="2881"/>
                    <a:pt x="4823" y="2840"/>
                    <a:pt x="4926" y="2757"/>
                  </a:cubicBezTo>
                  <a:cubicBezTo>
                    <a:pt x="5029" y="2677"/>
                    <a:pt x="5081" y="2551"/>
                    <a:pt x="5081" y="2380"/>
                  </a:cubicBezTo>
                  <a:cubicBezTo>
                    <a:pt x="5081" y="2193"/>
                    <a:pt x="5027" y="2053"/>
                    <a:pt x="4919" y="1957"/>
                  </a:cubicBezTo>
                  <a:cubicBezTo>
                    <a:pt x="4812" y="1862"/>
                    <a:pt x="4654" y="1813"/>
                    <a:pt x="4444" y="1813"/>
                  </a:cubicBezTo>
                  <a:cubicBezTo>
                    <a:pt x="4070" y="1813"/>
                    <a:pt x="4070" y="1813"/>
                    <a:pt x="4070" y="1813"/>
                  </a:cubicBezTo>
                  <a:cubicBezTo>
                    <a:pt x="4070" y="2881"/>
                    <a:pt x="4070" y="2881"/>
                    <a:pt x="4070" y="2881"/>
                  </a:cubicBezTo>
                  <a:close/>
                  <a:moveTo>
                    <a:pt x="4309" y="52"/>
                  </a:moveTo>
                  <a:cubicBezTo>
                    <a:pt x="4658" y="52"/>
                    <a:pt x="4923" y="128"/>
                    <a:pt x="5105" y="280"/>
                  </a:cubicBezTo>
                  <a:cubicBezTo>
                    <a:pt x="5286" y="433"/>
                    <a:pt x="5377" y="657"/>
                    <a:pt x="5377" y="947"/>
                  </a:cubicBezTo>
                  <a:cubicBezTo>
                    <a:pt x="5377" y="1083"/>
                    <a:pt x="5348" y="1202"/>
                    <a:pt x="5288" y="1306"/>
                  </a:cubicBezTo>
                  <a:cubicBezTo>
                    <a:pt x="5228" y="1409"/>
                    <a:pt x="5142" y="1495"/>
                    <a:pt x="5027" y="1562"/>
                  </a:cubicBezTo>
                  <a:cubicBezTo>
                    <a:pt x="5188" y="1609"/>
                    <a:pt x="5315" y="1701"/>
                    <a:pt x="5407" y="1839"/>
                  </a:cubicBezTo>
                  <a:cubicBezTo>
                    <a:pt x="5500" y="1975"/>
                    <a:pt x="5547" y="2137"/>
                    <a:pt x="5547" y="2327"/>
                  </a:cubicBezTo>
                  <a:cubicBezTo>
                    <a:pt x="5547" y="2479"/>
                    <a:pt x="5518" y="2623"/>
                    <a:pt x="5461" y="2757"/>
                  </a:cubicBezTo>
                  <a:cubicBezTo>
                    <a:pt x="5404" y="2890"/>
                    <a:pt x="5326" y="3002"/>
                    <a:pt x="5225" y="3089"/>
                  </a:cubicBezTo>
                  <a:cubicBezTo>
                    <a:pt x="5126" y="3173"/>
                    <a:pt x="5015" y="3234"/>
                    <a:pt x="4890" y="3270"/>
                  </a:cubicBezTo>
                  <a:cubicBezTo>
                    <a:pt x="4764" y="3306"/>
                    <a:pt x="4588" y="3323"/>
                    <a:pt x="4361" y="3323"/>
                  </a:cubicBezTo>
                  <a:cubicBezTo>
                    <a:pt x="3606" y="3323"/>
                    <a:pt x="3606" y="3323"/>
                    <a:pt x="3606" y="3323"/>
                  </a:cubicBezTo>
                  <a:cubicBezTo>
                    <a:pt x="3606" y="52"/>
                    <a:pt x="3606" y="52"/>
                    <a:pt x="3606" y="52"/>
                  </a:cubicBezTo>
                  <a:cubicBezTo>
                    <a:pt x="4309" y="52"/>
                    <a:pt x="4309" y="52"/>
                    <a:pt x="4309" y="52"/>
                  </a:cubicBezTo>
                  <a:close/>
                  <a:moveTo>
                    <a:pt x="7451" y="3323"/>
                  </a:moveTo>
                  <a:cubicBezTo>
                    <a:pt x="5752" y="3323"/>
                    <a:pt x="5752" y="3323"/>
                    <a:pt x="5752" y="3323"/>
                  </a:cubicBezTo>
                  <a:cubicBezTo>
                    <a:pt x="5752" y="52"/>
                    <a:pt x="5752" y="52"/>
                    <a:pt x="5752" y="52"/>
                  </a:cubicBezTo>
                  <a:cubicBezTo>
                    <a:pt x="7451" y="52"/>
                    <a:pt x="7451" y="52"/>
                    <a:pt x="7451" y="52"/>
                  </a:cubicBezTo>
                  <a:cubicBezTo>
                    <a:pt x="7451" y="489"/>
                    <a:pt x="7451" y="489"/>
                    <a:pt x="7451" y="489"/>
                  </a:cubicBezTo>
                  <a:cubicBezTo>
                    <a:pt x="6226" y="489"/>
                    <a:pt x="6226" y="489"/>
                    <a:pt x="6226" y="489"/>
                  </a:cubicBezTo>
                  <a:cubicBezTo>
                    <a:pt x="6226" y="1466"/>
                    <a:pt x="6226" y="1466"/>
                    <a:pt x="6226" y="1466"/>
                  </a:cubicBezTo>
                  <a:cubicBezTo>
                    <a:pt x="7451" y="1466"/>
                    <a:pt x="7451" y="1466"/>
                    <a:pt x="7451" y="1466"/>
                  </a:cubicBezTo>
                  <a:cubicBezTo>
                    <a:pt x="7451" y="1891"/>
                    <a:pt x="7451" y="1891"/>
                    <a:pt x="7451" y="1891"/>
                  </a:cubicBezTo>
                  <a:cubicBezTo>
                    <a:pt x="6226" y="1891"/>
                    <a:pt x="6226" y="1891"/>
                    <a:pt x="6226" y="1891"/>
                  </a:cubicBezTo>
                  <a:cubicBezTo>
                    <a:pt x="6226" y="2871"/>
                    <a:pt x="6226" y="2871"/>
                    <a:pt x="6226" y="2871"/>
                  </a:cubicBezTo>
                  <a:cubicBezTo>
                    <a:pt x="7451" y="2871"/>
                    <a:pt x="7451" y="2871"/>
                    <a:pt x="7451" y="2871"/>
                  </a:cubicBezTo>
                  <a:cubicBezTo>
                    <a:pt x="7451" y="3323"/>
                    <a:pt x="7451" y="3323"/>
                    <a:pt x="7451" y="3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sp>
          <p:nvSpPr>
            <p:cNvPr id="14" name="Freeform 6">
              <a:extLst>
                <a:ext uri="{FF2B5EF4-FFF2-40B4-BE49-F238E27FC236}">
                  <a16:creationId xmlns:a16="http://schemas.microsoft.com/office/drawing/2014/main" id="{5300B8A5-B1B6-4CCA-9362-6513EB2FA401}"/>
                </a:ext>
              </a:extLst>
            </p:cNvPr>
            <p:cNvSpPr>
              <a:spLocks noEditPoints="1"/>
            </p:cNvSpPr>
            <p:nvPr userDrawn="1"/>
          </p:nvSpPr>
          <p:spPr bwMode="auto">
            <a:xfrm>
              <a:off x="-39" y="4615"/>
              <a:ext cx="2446" cy="2221"/>
            </a:xfrm>
            <a:custGeom>
              <a:avLst/>
              <a:gdLst>
                <a:gd name="T0" fmla="*/ 2807 w 3719"/>
                <a:gd name="T1" fmla="*/ 2505 h 3377"/>
                <a:gd name="T2" fmla="*/ 3057 w 3719"/>
                <a:gd name="T3" fmla="*/ 2401 h 3377"/>
                <a:gd name="T4" fmla="*/ 3161 w 3719"/>
                <a:gd name="T5" fmla="*/ 2149 h 3377"/>
                <a:gd name="T6" fmla="*/ 3111 w 3719"/>
                <a:gd name="T7" fmla="*/ 1968 h 3377"/>
                <a:gd name="T8" fmla="*/ 2381 w 3719"/>
                <a:gd name="T9" fmla="*/ 702 h 3377"/>
                <a:gd name="T10" fmla="*/ 2006 w 3719"/>
                <a:gd name="T11" fmla="*/ 117 h 3377"/>
                <a:gd name="T12" fmla="*/ 2771 w 3719"/>
                <a:gd name="T13" fmla="*/ 468 h 3377"/>
                <a:gd name="T14" fmla="*/ 3518 w 3719"/>
                <a:gd name="T15" fmla="*/ 1760 h 3377"/>
                <a:gd name="T16" fmla="*/ 3252 w 3719"/>
                <a:gd name="T17" fmla="*/ 2754 h 3377"/>
                <a:gd name="T18" fmla="*/ 2269 w 3719"/>
                <a:gd name="T19" fmla="*/ 2505 h 3377"/>
                <a:gd name="T20" fmla="*/ 2807 w 3719"/>
                <a:gd name="T21" fmla="*/ 2505 h 3377"/>
                <a:gd name="T22" fmla="*/ 2805 w 3719"/>
                <a:gd name="T23" fmla="*/ 1921 h 3377"/>
                <a:gd name="T24" fmla="*/ 1894 w 3719"/>
                <a:gd name="T25" fmla="*/ 1921 h 3377"/>
                <a:gd name="T26" fmla="*/ 1631 w 3719"/>
                <a:gd name="T27" fmla="*/ 2377 h 3377"/>
                <a:gd name="T28" fmla="*/ 2805 w 3719"/>
                <a:gd name="T29" fmla="*/ 2377 h 3377"/>
                <a:gd name="T30" fmla="*/ 3033 w 3719"/>
                <a:gd name="T31" fmla="*/ 2149 h 3377"/>
                <a:gd name="T32" fmla="*/ 2805 w 3719"/>
                <a:gd name="T33" fmla="*/ 1921 h 3377"/>
                <a:gd name="T34" fmla="*/ 1906 w 3719"/>
                <a:gd name="T35" fmla="*/ 710 h 3377"/>
                <a:gd name="T36" fmla="*/ 2175 w 3719"/>
                <a:gd name="T37" fmla="*/ 1176 h 3377"/>
                <a:gd name="T38" fmla="*/ 1899 w 3719"/>
                <a:gd name="T39" fmla="*/ 201 h 3377"/>
                <a:gd name="T40" fmla="*/ 906 w 3719"/>
                <a:gd name="T41" fmla="*/ 468 h 3377"/>
                <a:gd name="T42" fmla="*/ 159 w 3719"/>
                <a:gd name="T43" fmla="*/ 1760 h 3377"/>
                <a:gd name="T44" fmla="*/ 238 w 3719"/>
                <a:gd name="T45" fmla="*/ 2599 h 3377"/>
                <a:gd name="T46" fmla="*/ 558 w 3719"/>
                <a:gd name="T47" fmla="*/ 1981 h 3377"/>
                <a:gd name="T48" fmla="*/ 1288 w 3719"/>
                <a:gd name="T49" fmla="*/ 715 h 3377"/>
                <a:gd name="T50" fmla="*/ 1421 w 3719"/>
                <a:gd name="T51" fmla="*/ 582 h 3377"/>
                <a:gd name="T52" fmla="*/ 1691 w 3719"/>
                <a:gd name="T53" fmla="*/ 546 h 3377"/>
                <a:gd name="T54" fmla="*/ 1906 w 3719"/>
                <a:gd name="T55" fmla="*/ 710 h 3377"/>
                <a:gd name="T56" fmla="*/ 1402 w 3719"/>
                <a:gd name="T57" fmla="*/ 1004 h 3377"/>
                <a:gd name="T58" fmla="*/ 1857 w 3719"/>
                <a:gd name="T59" fmla="*/ 1793 h 3377"/>
                <a:gd name="T60" fmla="*/ 2383 w 3719"/>
                <a:gd name="T61" fmla="*/ 1793 h 3377"/>
                <a:gd name="T62" fmla="*/ 1796 w 3719"/>
                <a:gd name="T63" fmla="*/ 777 h 3377"/>
                <a:gd name="T64" fmla="*/ 1485 w 3719"/>
                <a:gd name="T65" fmla="*/ 694 h 3377"/>
                <a:gd name="T66" fmla="*/ 1402 w 3719"/>
                <a:gd name="T67" fmla="*/ 1004 h 3377"/>
                <a:gd name="T68" fmla="*/ 802 w 3719"/>
                <a:gd name="T69" fmla="*/ 2388 h 3377"/>
                <a:gd name="T70" fmla="*/ 1071 w 3719"/>
                <a:gd name="T71" fmla="*/ 1922 h 3377"/>
                <a:gd name="T72" fmla="*/ 364 w 3719"/>
                <a:gd name="T73" fmla="*/ 2649 h 3377"/>
                <a:gd name="T74" fmla="*/ 1092 w 3719"/>
                <a:gd name="T75" fmla="*/ 3377 h 3377"/>
                <a:gd name="T76" fmla="*/ 2586 w 3719"/>
                <a:gd name="T77" fmla="*/ 3377 h 3377"/>
                <a:gd name="T78" fmla="*/ 3272 w 3719"/>
                <a:gd name="T79" fmla="*/ 2889 h 3377"/>
                <a:gd name="T80" fmla="*/ 2576 w 3719"/>
                <a:gd name="T81" fmla="*/ 2920 h 3377"/>
                <a:gd name="T82" fmla="*/ 1116 w 3719"/>
                <a:gd name="T83" fmla="*/ 2920 h 3377"/>
                <a:gd name="T84" fmla="*/ 934 w 3719"/>
                <a:gd name="T85" fmla="*/ 2872 h 3377"/>
                <a:gd name="T86" fmla="*/ 768 w 3719"/>
                <a:gd name="T87" fmla="*/ 2657 h 3377"/>
                <a:gd name="T88" fmla="*/ 802 w 3719"/>
                <a:gd name="T89" fmla="*/ 2388 h 3377"/>
                <a:gd name="T90" fmla="*/ 1309 w 3719"/>
                <a:gd name="T91" fmla="*/ 2679 h 3377"/>
                <a:gd name="T92" fmla="*/ 1765 w 3719"/>
                <a:gd name="T93" fmla="*/ 1890 h 3377"/>
                <a:gd name="T94" fmla="*/ 1501 w 3719"/>
                <a:gd name="T95" fmla="*/ 1434 h 3377"/>
                <a:gd name="T96" fmla="*/ 914 w 3719"/>
                <a:gd name="T97" fmla="*/ 2450 h 3377"/>
                <a:gd name="T98" fmla="*/ 998 w 3719"/>
                <a:gd name="T99" fmla="*/ 2762 h 3377"/>
                <a:gd name="T100" fmla="*/ 1309 w 3719"/>
                <a:gd name="T101" fmla="*/ 2679 h 3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9" h="3377">
                  <a:moveTo>
                    <a:pt x="2807" y="2505"/>
                  </a:moveTo>
                  <a:cubicBezTo>
                    <a:pt x="2904" y="2504"/>
                    <a:pt x="2993" y="2465"/>
                    <a:pt x="3057" y="2401"/>
                  </a:cubicBezTo>
                  <a:cubicBezTo>
                    <a:pt x="3121" y="2336"/>
                    <a:pt x="3161" y="2248"/>
                    <a:pt x="3161" y="2149"/>
                  </a:cubicBezTo>
                  <a:cubicBezTo>
                    <a:pt x="3161" y="2082"/>
                    <a:pt x="3143" y="2020"/>
                    <a:pt x="3111" y="1968"/>
                  </a:cubicBezTo>
                  <a:cubicBezTo>
                    <a:pt x="2381" y="702"/>
                    <a:pt x="2381" y="702"/>
                    <a:pt x="2381" y="702"/>
                  </a:cubicBezTo>
                  <a:cubicBezTo>
                    <a:pt x="2346" y="469"/>
                    <a:pt x="2215" y="253"/>
                    <a:pt x="2006" y="117"/>
                  </a:cubicBezTo>
                  <a:cubicBezTo>
                    <a:pt x="2301" y="61"/>
                    <a:pt x="2613" y="192"/>
                    <a:pt x="2771" y="468"/>
                  </a:cubicBezTo>
                  <a:cubicBezTo>
                    <a:pt x="3518" y="1760"/>
                    <a:pt x="3518" y="1760"/>
                    <a:pt x="3518" y="1760"/>
                  </a:cubicBezTo>
                  <a:cubicBezTo>
                    <a:pt x="3719" y="2109"/>
                    <a:pt x="3600" y="2553"/>
                    <a:pt x="3252" y="2754"/>
                  </a:cubicBezTo>
                  <a:cubicBezTo>
                    <a:pt x="2910" y="2952"/>
                    <a:pt x="2474" y="2840"/>
                    <a:pt x="2269" y="2505"/>
                  </a:cubicBezTo>
                  <a:cubicBezTo>
                    <a:pt x="2807" y="2505"/>
                    <a:pt x="2807" y="2505"/>
                    <a:pt x="2807" y="2505"/>
                  </a:cubicBezTo>
                  <a:close/>
                  <a:moveTo>
                    <a:pt x="2805" y="1921"/>
                  </a:moveTo>
                  <a:cubicBezTo>
                    <a:pt x="1894" y="1921"/>
                    <a:pt x="1894" y="1921"/>
                    <a:pt x="1894" y="1921"/>
                  </a:cubicBezTo>
                  <a:cubicBezTo>
                    <a:pt x="1631" y="2377"/>
                    <a:pt x="1631" y="2377"/>
                    <a:pt x="1631" y="2377"/>
                  </a:cubicBezTo>
                  <a:cubicBezTo>
                    <a:pt x="2805" y="2377"/>
                    <a:pt x="2805" y="2377"/>
                    <a:pt x="2805" y="2377"/>
                  </a:cubicBezTo>
                  <a:cubicBezTo>
                    <a:pt x="2931" y="2377"/>
                    <a:pt x="3033" y="2275"/>
                    <a:pt x="3033" y="2149"/>
                  </a:cubicBezTo>
                  <a:cubicBezTo>
                    <a:pt x="3033" y="2024"/>
                    <a:pt x="2931" y="1921"/>
                    <a:pt x="2805" y="1921"/>
                  </a:cubicBezTo>
                  <a:close/>
                  <a:moveTo>
                    <a:pt x="1906" y="710"/>
                  </a:moveTo>
                  <a:cubicBezTo>
                    <a:pt x="2175" y="1176"/>
                    <a:pt x="2175" y="1176"/>
                    <a:pt x="2175" y="1176"/>
                  </a:cubicBezTo>
                  <a:cubicBezTo>
                    <a:pt x="2362" y="831"/>
                    <a:pt x="2241" y="399"/>
                    <a:pt x="1899" y="201"/>
                  </a:cubicBezTo>
                  <a:cubicBezTo>
                    <a:pt x="1551" y="0"/>
                    <a:pt x="1107" y="119"/>
                    <a:pt x="906" y="468"/>
                  </a:cubicBezTo>
                  <a:cubicBezTo>
                    <a:pt x="159" y="1760"/>
                    <a:pt x="159" y="1760"/>
                    <a:pt x="159" y="1760"/>
                  </a:cubicBezTo>
                  <a:cubicBezTo>
                    <a:pt x="0" y="2036"/>
                    <a:pt x="41" y="2370"/>
                    <a:pt x="238" y="2599"/>
                  </a:cubicBezTo>
                  <a:cubicBezTo>
                    <a:pt x="252" y="2349"/>
                    <a:pt x="374" y="2128"/>
                    <a:pt x="558" y="1981"/>
                  </a:cubicBezTo>
                  <a:cubicBezTo>
                    <a:pt x="1288" y="715"/>
                    <a:pt x="1288" y="715"/>
                    <a:pt x="1288" y="715"/>
                  </a:cubicBezTo>
                  <a:cubicBezTo>
                    <a:pt x="1318" y="662"/>
                    <a:pt x="1364" y="616"/>
                    <a:pt x="1421" y="582"/>
                  </a:cubicBezTo>
                  <a:cubicBezTo>
                    <a:pt x="1506" y="532"/>
                    <a:pt x="1603" y="523"/>
                    <a:pt x="1691" y="546"/>
                  </a:cubicBezTo>
                  <a:cubicBezTo>
                    <a:pt x="1779" y="569"/>
                    <a:pt x="1857" y="626"/>
                    <a:pt x="1906" y="710"/>
                  </a:cubicBezTo>
                  <a:close/>
                  <a:moveTo>
                    <a:pt x="1402" y="1004"/>
                  </a:moveTo>
                  <a:cubicBezTo>
                    <a:pt x="1857" y="1793"/>
                    <a:pt x="1857" y="1793"/>
                    <a:pt x="1857" y="1793"/>
                  </a:cubicBezTo>
                  <a:cubicBezTo>
                    <a:pt x="2383" y="1793"/>
                    <a:pt x="2383" y="1793"/>
                    <a:pt x="2383" y="1793"/>
                  </a:cubicBezTo>
                  <a:cubicBezTo>
                    <a:pt x="1796" y="777"/>
                    <a:pt x="1796" y="777"/>
                    <a:pt x="1796" y="777"/>
                  </a:cubicBezTo>
                  <a:cubicBezTo>
                    <a:pt x="1733" y="667"/>
                    <a:pt x="1594" y="631"/>
                    <a:pt x="1485" y="694"/>
                  </a:cubicBezTo>
                  <a:cubicBezTo>
                    <a:pt x="1376" y="756"/>
                    <a:pt x="1339" y="895"/>
                    <a:pt x="1402" y="1004"/>
                  </a:cubicBezTo>
                  <a:close/>
                  <a:moveTo>
                    <a:pt x="802" y="2388"/>
                  </a:moveTo>
                  <a:cubicBezTo>
                    <a:pt x="1071" y="1922"/>
                    <a:pt x="1071" y="1922"/>
                    <a:pt x="1071" y="1922"/>
                  </a:cubicBezTo>
                  <a:cubicBezTo>
                    <a:pt x="679" y="1933"/>
                    <a:pt x="364" y="2254"/>
                    <a:pt x="364" y="2649"/>
                  </a:cubicBezTo>
                  <a:cubicBezTo>
                    <a:pt x="364" y="3051"/>
                    <a:pt x="690" y="3377"/>
                    <a:pt x="1092" y="3377"/>
                  </a:cubicBezTo>
                  <a:cubicBezTo>
                    <a:pt x="2586" y="3377"/>
                    <a:pt x="2586" y="3377"/>
                    <a:pt x="2586" y="3377"/>
                  </a:cubicBezTo>
                  <a:cubicBezTo>
                    <a:pt x="2903" y="3377"/>
                    <a:pt x="3173" y="3173"/>
                    <a:pt x="3272" y="2889"/>
                  </a:cubicBezTo>
                  <a:cubicBezTo>
                    <a:pt x="3048" y="3001"/>
                    <a:pt x="2796" y="3006"/>
                    <a:pt x="2576" y="2920"/>
                  </a:cubicBezTo>
                  <a:cubicBezTo>
                    <a:pt x="1116" y="2920"/>
                    <a:pt x="1116" y="2920"/>
                    <a:pt x="1116" y="2920"/>
                  </a:cubicBezTo>
                  <a:cubicBezTo>
                    <a:pt x="1054" y="2921"/>
                    <a:pt x="991" y="2905"/>
                    <a:pt x="934" y="2872"/>
                  </a:cubicBezTo>
                  <a:cubicBezTo>
                    <a:pt x="848" y="2823"/>
                    <a:pt x="791" y="2744"/>
                    <a:pt x="768" y="2657"/>
                  </a:cubicBezTo>
                  <a:cubicBezTo>
                    <a:pt x="744" y="2568"/>
                    <a:pt x="754" y="2473"/>
                    <a:pt x="802" y="2388"/>
                  </a:cubicBezTo>
                  <a:close/>
                  <a:moveTo>
                    <a:pt x="1309" y="2679"/>
                  </a:moveTo>
                  <a:cubicBezTo>
                    <a:pt x="1765" y="1890"/>
                    <a:pt x="1765" y="1890"/>
                    <a:pt x="1765" y="1890"/>
                  </a:cubicBezTo>
                  <a:cubicBezTo>
                    <a:pt x="1501" y="1434"/>
                    <a:pt x="1501" y="1434"/>
                    <a:pt x="1501" y="1434"/>
                  </a:cubicBezTo>
                  <a:cubicBezTo>
                    <a:pt x="914" y="2450"/>
                    <a:pt x="914" y="2450"/>
                    <a:pt x="914" y="2450"/>
                  </a:cubicBezTo>
                  <a:cubicBezTo>
                    <a:pt x="851" y="2560"/>
                    <a:pt x="889" y="2699"/>
                    <a:pt x="998" y="2762"/>
                  </a:cubicBezTo>
                  <a:cubicBezTo>
                    <a:pt x="1107" y="2825"/>
                    <a:pt x="1246" y="2786"/>
                    <a:pt x="1309" y="267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grpSp>
    </p:spTree>
    <p:extLst>
      <p:ext uri="{BB962C8B-B14F-4D97-AF65-F5344CB8AC3E}">
        <p14:creationId xmlns:p14="http://schemas.microsoft.com/office/powerpoint/2010/main" val="262398402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B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C4DE76-F6C1-461D-9F96-FA92D83891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096001" y="0"/>
            <a:ext cx="6095999" cy="6858000"/>
          </a:xfrm>
          <a:prstGeom prst="rect">
            <a:avLst/>
          </a:prstGeom>
        </p:spPr>
      </p:pic>
      <p:sp>
        <p:nvSpPr>
          <p:cNvPr id="19" name="Rectangle 18">
            <a:extLst>
              <a:ext uri="{FF2B5EF4-FFF2-40B4-BE49-F238E27FC236}">
                <a16:creationId xmlns:a16="http://schemas.microsoft.com/office/drawing/2014/main" id="{520FFA6A-7F44-41E0-9521-0DD333CA58BE}"/>
              </a:ext>
            </a:extLst>
          </p:cNvPr>
          <p:cNvSpPr>
            <a:spLocks/>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20" name="Rectangle 19">
            <a:extLst>
              <a:ext uri="{FF2B5EF4-FFF2-40B4-BE49-F238E27FC236}">
                <a16:creationId xmlns:a16="http://schemas.microsoft.com/office/drawing/2014/main" id="{129ECB94-5378-43E2-9C97-400A7DC42999}"/>
              </a:ext>
            </a:extLst>
          </p:cNvPr>
          <p:cNvSpPr>
            <a:spLocks/>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26" name="Rectangle 25">
            <a:extLst>
              <a:ext uri="{FF2B5EF4-FFF2-40B4-BE49-F238E27FC236}">
                <a16:creationId xmlns:a16="http://schemas.microsoft.com/office/drawing/2014/main" id="{B1FA09E6-8FD7-4D34-A0CD-A64AB71D24FE}"/>
              </a:ext>
            </a:extLst>
          </p:cNvPr>
          <p:cNvSpPr>
            <a:spLocks/>
          </p:cNvSpPr>
          <p:nvPr userDrawn="1"/>
        </p:nvSpPr>
        <p:spPr>
          <a:xfrm>
            <a:off x="8407"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31" name="Rectangle 30">
            <a:extLst>
              <a:ext uri="{FF2B5EF4-FFF2-40B4-BE49-F238E27FC236}">
                <a16:creationId xmlns:a16="http://schemas.microsoft.com/office/drawing/2014/main" id="{CA65D4F7-C550-4994-83C3-C6F24EE2315E}"/>
              </a:ext>
            </a:extLst>
          </p:cNvPr>
          <p:cNvSpPr>
            <a:spLocks/>
          </p:cNvSpPr>
          <p:nvPr userDrawn="1"/>
        </p:nvSpPr>
        <p:spPr>
          <a:xfrm>
            <a:off x="0" y="6678000"/>
            <a:ext cx="6096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34" name="Title 16">
            <a:extLst>
              <a:ext uri="{FF2B5EF4-FFF2-40B4-BE49-F238E27FC236}">
                <a16:creationId xmlns:a16="http://schemas.microsoft.com/office/drawing/2014/main" id="{2AFBC418-B4BF-473A-901B-D30F802D96FB}"/>
              </a:ext>
            </a:extLst>
          </p:cNvPr>
          <p:cNvSpPr>
            <a:spLocks noGrp="1"/>
          </p:cNvSpPr>
          <p:nvPr>
            <p:ph type="title" hasCustomPrompt="1"/>
          </p:nvPr>
        </p:nvSpPr>
        <p:spPr>
          <a:xfrm>
            <a:off x="628650" y="1984747"/>
            <a:ext cx="4851400" cy="1286506"/>
          </a:xfrm>
        </p:spPr>
        <p:txBody>
          <a:bodyPr anchor="b">
            <a:spAutoFit/>
          </a:bodyPr>
          <a:lstStyle>
            <a:lvl1pPr>
              <a:lnSpc>
                <a:spcPct val="95000"/>
              </a:lnSpc>
              <a:defRPr sz="4400" spc="0" baseline="0">
                <a:solidFill>
                  <a:schemeClr val="bg1"/>
                </a:solidFill>
              </a:defRPr>
            </a:lvl1pPr>
          </a:lstStyle>
          <a:p>
            <a:r>
              <a:rPr lang="en-US"/>
              <a:t>Presentation heading goes here.</a:t>
            </a:r>
            <a:endParaRPr lang="en-AU"/>
          </a:p>
        </p:txBody>
      </p:sp>
      <p:sp>
        <p:nvSpPr>
          <p:cNvPr id="35" name="Text Placeholder 20">
            <a:extLst>
              <a:ext uri="{FF2B5EF4-FFF2-40B4-BE49-F238E27FC236}">
                <a16:creationId xmlns:a16="http://schemas.microsoft.com/office/drawing/2014/main" id="{037F7E5D-B90E-4361-AA16-BD6DFE804305}"/>
              </a:ext>
            </a:extLst>
          </p:cNvPr>
          <p:cNvSpPr>
            <a:spLocks noGrp="1"/>
          </p:cNvSpPr>
          <p:nvPr>
            <p:ph type="body" sz="quarter" idx="14" hasCustomPrompt="1"/>
          </p:nvPr>
        </p:nvSpPr>
        <p:spPr>
          <a:xfrm>
            <a:off x="628650" y="3416300"/>
            <a:ext cx="4851400" cy="564257"/>
          </a:xfrm>
        </p:spPr>
        <p:txBody>
          <a:bodyPr wrap="square">
            <a:spAutoFit/>
          </a:bodyPr>
          <a:lstStyle>
            <a:lvl1pPr>
              <a:defRPr sz="1750" spc="0" baseline="0">
                <a:solidFill>
                  <a:schemeClr val="bg1"/>
                </a:solidFill>
                <a:latin typeface="Arial" panose="020B0604020202020204" pitchFamily="34" charset="0"/>
                <a:cs typeface="Arial" panose="020B0604020202020204" pitchFamily="34" charset="0"/>
              </a:defRPr>
            </a:lvl1pPr>
          </a:lstStyle>
          <a:p>
            <a:pPr lvl="0"/>
            <a:r>
              <a:rPr lang="en-AU" err="1"/>
              <a:t>Ultrices</a:t>
            </a:r>
            <a:r>
              <a:rPr lang="en-AU"/>
              <a:t> et </a:t>
            </a:r>
            <a:r>
              <a:rPr lang="en-AU" err="1"/>
              <a:t>luctus</a:t>
            </a:r>
            <a:r>
              <a:rPr lang="en-AU"/>
              <a:t> </a:t>
            </a:r>
            <a:r>
              <a:rPr lang="en-AU" err="1"/>
              <a:t>felis</a:t>
            </a:r>
            <a:r>
              <a:rPr lang="en-AU"/>
              <a:t> integer </a:t>
            </a:r>
            <a:r>
              <a:rPr lang="en-AU" err="1"/>
              <a:t>nam</a:t>
            </a:r>
            <a:r>
              <a:rPr lang="en-AU"/>
              <a:t> </a:t>
            </a:r>
            <a:r>
              <a:rPr lang="en-AU" err="1"/>
              <a:t>eu</a:t>
            </a:r>
            <a:r>
              <a:rPr lang="en-AU"/>
              <a:t> tempus </a:t>
            </a:r>
            <a:br>
              <a:rPr lang="en-AU"/>
            </a:br>
            <a:r>
              <a:rPr lang="en-AU"/>
              <a:t>sed ligula </a:t>
            </a:r>
            <a:r>
              <a:rPr lang="en-AU" err="1"/>
              <a:t>eleifend</a:t>
            </a:r>
            <a:r>
              <a:rPr lang="en-AU"/>
              <a:t>.</a:t>
            </a:r>
          </a:p>
        </p:txBody>
      </p:sp>
      <p:sp>
        <p:nvSpPr>
          <p:cNvPr id="36" name="Text Placeholder 20">
            <a:extLst>
              <a:ext uri="{FF2B5EF4-FFF2-40B4-BE49-F238E27FC236}">
                <a16:creationId xmlns:a16="http://schemas.microsoft.com/office/drawing/2014/main" id="{ED958A7C-CB32-4BB5-94DB-326C22A9FE5C}"/>
              </a:ext>
            </a:extLst>
          </p:cNvPr>
          <p:cNvSpPr>
            <a:spLocks noGrp="1"/>
          </p:cNvSpPr>
          <p:nvPr>
            <p:ph type="body" sz="quarter" idx="16" hasCustomPrompt="1"/>
          </p:nvPr>
        </p:nvSpPr>
        <p:spPr>
          <a:xfrm>
            <a:off x="628649" y="4677303"/>
            <a:ext cx="3476625" cy="646331"/>
          </a:xfrm>
        </p:spPr>
        <p:txBody>
          <a:bodyPr wrap="square">
            <a:spAutoFit/>
          </a:bodyPr>
          <a:lstStyle>
            <a:lvl1pPr>
              <a:lnSpc>
                <a:spcPct val="100000"/>
              </a:lnSpc>
              <a:spcBef>
                <a:spcPts val="0"/>
              </a:spcBef>
              <a:defRPr sz="1400" spc="0" baseline="0">
                <a:solidFill>
                  <a:schemeClr val="bg1"/>
                </a:solidFill>
                <a:latin typeface="Arial" panose="020B0604020202020204" pitchFamily="34" charset="0"/>
                <a:cs typeface="Arial" panose="020B0604020202020204" pitchFamily="34" charset="0"/>
              </a:defRPr>
            </a:lvl1pPr>
          </a:lstStyle>
          <a:p>
            <a:pPr lvl="0"/>
            <a:r>
              <a:rPr lang="en-AU"/>
              <a:t>Date</a:t>
            </a:r>
          </a:p>
          <a:p>
            <a:pPr lvl="0"/>
            <a:r>
              <a:rPr lang="en-AU"/>
              <a:t>Presenter Name</a:t>
            </a:r>
          </a:p>
          <a:p>
            <a:pPr lvl="0"/>
            <a:r>
              <a:rPr lang="en-AU"/>
              <a:t>presentername@qbe.com</a:t>
            </a:r>
          </a:p>
        </p:txBody>
      </p:sp>
      <p:cxnSp>
        <p:nvCxnSpPr>
          <p:cNvPr id="40" name="Straight Connector 39">
            <a:extLst>
              <a:ext uri="{FF2B5EF4-FFF2-40B4-BE49-F238E27FC236}">
                <a16:creationId xmlns:a16="http://schemas.microsoft.com/office/drawing/2014/main" id="{FF0B21A1-5CB0-40A9-B3EC-1487B338149E}"/>
              </a:ext>
            </a:extLst>
          </p:cNvPr>
          <p:cNvCxnSpPr>
            <a:cxnSpLocks/>
          </p:cNvCxnSpPr>
          <p:nvPr userDrawn="1"/>
        </p:nvCxnSpPr>
        <p:spPr>
          <a:xfrm>
            <a:off x="639537" y="4332441"/>
            <a:ext cx="522000" cy="0"/>
          </a:xfrm>
          <a:prstGeom prst="line">
            <a:avLst/>
          </a:prstGeom>
          <a:noFill/>
          <a:ln w="25400">
            <a:solidFill>
              <a:schemeClr val="bg1"/>
            </a:solidFill>
            <a:miter lim="800000"/>
          </a:ln>
        </p:spPr>
      </p:cxnSp>
      <p:sp>
        <p:nvSpPr>
          <p:cNvPr id="17" name="Graphic 22">
            <a:extLst>
              <a:ext uri="{FF2B5EF4-FFF2-40B4-BE49-F238E27FC236}">
                <a16:creationId xmlns:a16="http://schemas.microsoft.com/office/drawing/2014/main" id="{116BF810-BD9B-4592-AEB1-9A2BE9777526}"/>
              </a:ext>
            </a:extLst>
          </p:cNvPr>
          <p:cNvSpPr/>
          <p:nvPr userDrawn="1"/>
        </p:nvSpPr>
        <p:spPr>
          <a:xfrm>
            <a:off x="628649" y="884270"/>
            <a:ext cx="1049338" cy="302689"/>
          </a:xfrm>
          <a:custGeom>
            <a:avLst/>
            <a:gdLst>
              <a:gd name="connsiteX0" fmla="*/ 6049137 w 11114054"/>
              <a:gd name="connsiteY0" fmla="*/ 2666143 h 3205924"/>
              <a:gd name="connsiteX1" fmla="*/ 5540597 w 11114054"/>
              <a:gd name="connsiteY1" fmla="*/ 2336006 h 3205924"/>
              <a:gd name="connsiteX2" fmla="*/ 4987671 w 11114054"/>
              <a:gd name="connsiteY2" fmla="*/ 2222087 h 3205924"/>
              <a:gd name="connsiteX3" fmla="*/ 4832603 w 11114054"/>
              <a:gd name="connsiteY3" fmla="*/ 2233898 h 3205924"/>
              <a:gd name="connsiteX4" fmla="*/ 4685252 w 11114054"/>
              <a:gd name="connsiteY4" fmla="*/ 2269046 h 3205924"/>
              <a:gd name="connsiteX5" fmla="*/ 5091112 w 11114054"/>
              <a:gd name="connsiteY5" fmla="*/ 2634806 h 3205924"/>
              <a:gd name="connsiteX6" fmla="*/ 5611558 w 11114054"/>
              <a:gd name="connsiteY6" fmla="*/ 2764536 h 3205924"/>
              <a:gd name="connsiteX7" fmla="*/ 5821108 w 11114054"/>
              <a:gd name="connsiteY7" fmla="*/ 2739581 h 3205924"/>
              <a:gd name="connsiteX8" fmla="*/ 6049137 w 11114054"/>
              <a:gd name="connsiteY8" fmla="*/ 2666143 h 3205924"/>
              <a:gd name="connsiteX9" fmla="*/ 6049137 w 11114054"/>
              <a:gd name="connsiteY9" fmla="*/ 2666143 h 3205924"/>
              <a:gd name="connsiteX10" fmla="*/ 6387464 w 11114054"/>
              <a:gd name="connsiteY10" fmla="*/ 2416397 h 3205924"/>
              <a:gd name="connsiteX11" fmla="*/ 6631018 w 11114054"/>
              <a:gd name="connsiteY11" fmla="*/ 2028920 h 3205924"/>
              <a:gd name="connsiteX12" fmla="*/ 6706742 w 11114054"/>
              <a:gd name="connsiteY12" fmla="*/ 1578959 h 3205924"/>
              <a:gd name="connsiteX13" fmla="*/ 6629399 w 11114054"/>
              <a:gd name="connsiteY13" fmla="*/ 1169765 h 3205924"/>
              <a:gd name="connsiteX14" fmla="*/ 6404324 w 11114054"/>
              <a:gd name="connsiteY14" fmla="*/ 814864 h 3205924"/>
              <a:gd name="connsiteX15" fmla="*/ 6031515 w 11114054"/>
              <a:gd name="connsiteY15" fmla="*/ 537305 h 3205924"/>
              <a:gd name="connsiteX16" fmla="*/ 5586412 w 11114054"/>
              <a:gd name="connsiteY16" fmla="*/ 446246 h 3205924"/>
              <a:gd name="connsiteX17" fmla="*/ 5171408 w 11114054"/>
              <a:gd name="connsiteY17" fmla="*/ 529685 h 3205924"/>
              <a:gd name="connsiteX18" fmla="*/ 4822792 w 11114054"/>
              <a:gd name="connsiteY18" fmla="*/ 768287 h 3205924"/>
              <a:gd name="connsiteX19" fmla="*/ 4570380 w 11114054"/>
              <a:gd name="connsiteY19" fmla="*/ 1153668 h 3205924"/>
              <a:gd name="connsiteX20" fmla="*/ 4482464 w 11114054"/>
              <a:gd name="connsiteY20" fmla="*/ 1605343 h 3205924"/>
              <a:gd name="connsiteX21" fmla="*/ 4494085 w 11114054"/>
              <a:gd name="connsiteY21" fmla="*/ 1759077 h 3205924"/>
              <a:gd name="connsiteX22" fmla="*/ 4528946 w 11114054"/>
              <a:gd name="connsiteY22" fmla="*/ 1927003 h 3205924"/>
              <a:gd name="connsiteX23" fmla="*/ 4752974 w 11114054"/>
              <a:gd name="connsiteY23" fmla="*/ 1850612 h 3205924"/>
              <a:gd name="connsiteX24" fmla="*/ 5036915 w 11114054"/>
              <a:gd name="connsiteY24" fmla="*/ 1826514 h 3205924"/>
              <a:gd name="connsiteX25" fmla="*/ 5728906 w 11114054"/>
              <a:gd name="connsiteY25" fmla="*/ 1978533 h 3205924"/>
              <a:gd name="connsiteX26" fmla="*/ 6387464 w 11114054"/>
              <a:gd name="connsiteY26" fmla="*/ 2416397 h 3205924"/>
              <a:gd name="connsiteX27" fmla="*/ 6387464 w 11114054"/>
              <a:gd name="connsiteY27" fmla="*/ 2416397 h 3205924"/>
              <a:gd name="connsiteX28" fmla="*/ 6447091 w 11114054"/>
              <a:gd name="connsiteY28" fmla="*/ 2953036 h 3205924"/>
              <a:gd name="connsiteX29" fmla="*/ 6039516 w 11114054"/>
              <a:gd name="connsiteY29" fmla="*/ 3141250 h 3205924"/>
              <a:gd name="connsiteX30" fmla="*/ 5590222 w 11114054"/>
              <a:gd name="connsiteY30" fmla="*/ 3205924 h 3205924"/>
              <a:gd name="connsiteX31" fmla="*/ 5071110 w 11114054"/>
              <a:gd name="connsiteY31" fmla="*/ 3119438 h 3205924"/>
              <a:gd name="connsiteX32" fmla="*/ 4615719 w 11114054"/>
              <a:gd name="connsiteY32" fmla="*/ 2865978 h 3205924"/>
              <a:gd name="connsiteX33" fmla="*/ 4175188 w 11114054"/>
              <a:gd name="connsiteY33" fmla="*/ 2302859 h 3205924"/>
              <a:gd name="connsiteX34" fmla="*/ 4021740 w 11114054"/>
              <a:gd name="connsiteY34" fmla="*/ 1584293 h 3205924"/>
              <a:gd name="connsiteX35" fmla="*/ 4144708 w 11114054"/>
              <a:gd name="connsiteY35" fmla="*/ 973169 h 3205924"/>
              <a:gd name="connsiteX36" fmla="*/ 4503991 w 11114054"/>
              <a:gd name="connsiteY36" fmla="*/ 445961 h 3205924"/>
              <a:gd name="connsiteX37" fmla="*/ 5001863 w 11114054"/>
              <a:gd name="connsiteY37" fmla="*/ 112967 h 3205924"/>
              <a:gd name="connsiteX38" fmla="*/ 5590412 w 11114054"/>
              <a:gd name="connsiteY38" fmla="*/ 0 h 3205924"/>
              <a:gd name="connsiteX39" fmla="*/ 6189820 w 11114054"/>
              <a:gd name="connsiteY39" fmla="*/ 112967 h 3205924"/>
              <a:gd name="connsiteX40" fmla="*/ 6694645 w 11114054"/>
              <a:gd name="connsiteY40" fmla="*/ 451295 h 3205924"/>
              <a:gd name="connsiteX41" fmla="*/ 7050881 w 11114054"/>
              <a:gd name="connsiteY41" fmla="*/ 980218 h 3205924"/>
              <a:gd name="connsiteX42" fmla="*/ 7170324 w 11114054"/>
              <a:gd name="connsiteY42" fmla="*/ 1620774 h 3205924"/>
              <a:gd name="connsiteX43" fmla="*/ 7074598 w 11114054"/>
              <a:gd name="connsiteY43" fmla="*/ 2180368 h 3205924"/>
              <a:gd name="connsiteX44" fmla="*/ 6785324 w 11114054"/>
              <a:gd name="connsiteY44" fmla="*/ 2657666 h 3205924"/>
              <a:gd name="connsiteX45" fmla="*/ 6953916 w 11114054"/>
              <a:gd name="connsiteY45" fmla="*/ 2715197 h 3205924"/>
              <a:gd name="connsiteX46" fmla="*/ 7140797 w 11114054"/>
              <a:gd name="connsiteY46" fmla="*/ 2733675 h 3205924"/>
              <a:gd name="connsiteX47" fmla="*/ 7197471 w 11114054"/>
              <a:gd name="connsiteY47" fmla="*/ 2733675 h 3205924"/>
              <a:gd name="connsiteX48" fmla="*/ 7197471 w 11114054"/>
              <a:gd name="connsiteY48" fmla="*/ 3165062 h 3205924"/>
              <a:gd name="connsiteX49" fmla="*/ 7157846 w 11114054"/>
              <a:gd name="connsiteY49" fmla="*/ 3165062 h 3205924"/>
              <a:gd name="connsiteX50" fmla="*/ 6808660 w 11114054"/>
              <a:gd name="connsiteY50" fmla="*/ 3112770 h 3205924"/>
              <a:gd name="connsiteX51" fmla="*/ 6447091 w 11114054"/>
              <a:gd name="connsiteY51" fmla="*/ 2953036 h 3205924"/>
              <a:gd name="connsiteX52" fmla="*/ 6447091 w 11114054"/>
              <a:gd name="connsiteY52" fmla="*/ 2953036 h 3205924"/>
              <a:gd name="connsiteX53" fmla="*/ 7899939 w 11114054"/>
              <a:gd name="connsiteY53" fmla="*/ 1354646 h 3205924"/>
              <a:gd name="connsiteX54" fmla="*/ 8043195 w 11114054"/>
              <a:gd name="connsiteY54" fmla="*/ 1354646 h 3205924"/>
              <a:gd name="connsiteX55" fmla="*/ 8542114 w 11114054"/>
              <a:gd name="connsiteY55" fmla="*/ 1248918 h 3205924"/>
              <a:gd name="connsiteX56" fmla="*/ 8690895 w 11114054"/>
              <a:gd name="connsiteY56" fmla="*/ 897541 h 3205924"/>
              <a:gd name="connsiteX57" fmla="*/ 8555640 w 11114054"/>
              <a:gd name="connsiteY57" fmla="*/ 577406 h 3205924"/>
              <a:gd name="connsiteX58" fmla="*/ 8142351 w 11114054"/>
              <a:gd name="connsiteY58" fmla="*/ 472821 h 3205924"/>
              <a:gd name="connsiteX59" fmla="*/ 7899939 w 11114054"/>
              <a:gd name="connsiteY59" fmla="*/ 472821 h 3205924"/>
              <a:gd name="connsiteX60" fmla="*/ 7899939 w 11114054"/>
              <a:gd name="connsiteY60" fmla="*/ 1354646 h 3205924"/>
              <a:gd name="connsiteX61" fmla="*/ 7899939 w 11114054"/>
              <a:gd name="connsiteY61" fmla="*/ 1354646 h 3205924"/>
              <a:gd name="connsiteX62" fmla="*/ 7895558 w 11114054"/>
              <a:gd name="connsiteY62" fmla="*/ 2742248 h 3205924"/>
              <a:gd name="connsiteX63" fmla="*/ 8251221 w 11114054"/>
              <a:gd name="connsiteY63" fmla="*/ 2742248 h 3205924"/>
              <a:gd name="connsiteX64" fmla="*/ 8710231 w 11114054"/>
              <a:gd name="connsiteY64" fmla="*/ 2624995 h 3205924"/>
              <a:gd name="connsiteX65" fmla="*/ 8857678 w 11114054"/>
              <a:gd name="connsiteY65" fmla="*/ 2265331 h 3205924"/>
              <a:gd name="connsiteX66" fmla="*/ 8704039 w 11114054"/>
              <a:gd name="connsiteY66" fmla="*/ 1863471 h 3205924"/>
              <a:gd name="connsiteX67" fmla="*/ 8251221 w 11114054"/>
              <a:gd name="connsiteY67" fmla="*/ 1726025 h 3205924"/>
              <a:gd name="connsiteX68" fmla="*/ 7895558 w 11114054"/>
              <a:gd name="connsiteY68" fmla="*/ 1726025 h 3205924"/>
              <a:gd name="connsiteX69" fmla="*/ 7895558 w 11114054"/>
              <a:gd name="connsiteY69" fmla="*/ 2742248 h 3205924"/>
              <a:gd name="connsiteX70" fmla="*/ 7895558 w 11114054"/>
              <a:gd name="connsiteY70" fmla="*/ 2742248 h 3205924"/>
              <a:gd name="connsiteX71" fmla="*/ 8123301 w 11114054"/>
              <a:gd name="connsiteY71" fmla="*/ 49625 h 3205924"/>
              <a:gd name="connsiteX72" fmla="*/ 8880633 w 11114054"/>
              <a:gd name="connsiteY72" fmla="*/ 266795 h 3205924"/>
              <a:gd name="connsiteX73" fmla="*/ 9139713 w 11114054"/>
              <a:gd name="connsiteY73" fmla="*/ 901922 h 3205924"/>
              <a:gd name="connsiteX74" fmla="*/ 9054845 w 11114054"/>
              <a:gd name="connsiteY74" fmla="*/ 1243393 h 3205924"/>
              <a:gd name="connsiteX75" fmla="*/ 8806909 w 11114054"/>
              <a:gd name="connsiteY75" fmla="*/ 1486567 h 3205924"/>
              <a:gd name="connsiteX76" fmla="*/ 9168669 w 11114054"/>
              <a:gd name="connsiteY76" fmla="*/ 1750219 h 3205924"/>
              <a:gd name="connsiteX77" fmla="*/ 9301542 w 11114054"/>
              <a:gd name="connsiteY77" fmla="*/ 2214848 h 3205924"/>
              <a:gd name="connsiteX78" fmla="*/ 9219723 w 11114054"/>
              <a:gd name="connsiteY78" fmla="*/ 2624042 h 3205924"/>
              <a:gd name="connsiteX79" fmla="*/ 8995219 w 11114054"/>
              <a:gd name="connsiteY79" fmla="*/ 2940463 h 3205924"/>
              <a:gd name="connsiteX80" fmla="*/ 8676227 w 11114054"/>
              <a:gd name="connsiteY80" fmla="*/ 3112865 h 3205924"/>
              <a:gd name="connsiteX81" fmla="*/ 8172545 w 11114054"/>
              <a:gd name="connsiteY81" fmla="*/ 3163443 h 3205924"/>
              <a:gd name="connsiteX82" fmla="*/ 7453693 w 11114054"/>
              <a:gd name="connsiteY82" fmla="*/ 3163443 h 3205924"/>
              <a:gd name="connsiteX83" fmla="*/ 7453693 w 11114054"/>
              <a:gd name="connsiteY83" fmla="*/ 49625 h 3205924"/>
              <a:gd name="connsiteX84" fmla="*/ 8123301 w 11114054"/>
              <a:gd name="connsiteY84" fmla="*/ 49625 h 3205924"/>
              <a:gd name="connsiteX85" fmla="*/ 8123301 w 11114054"/>
              <a:gd name="connsiteY85" fmla="*/ 49625 h 3205924"/>
              <a:gd name="connsiteX86" fmla="*/ 11113959 w 11114054"/>
              <a:gd name="connsiteY86" fmla="*/ 3163538 h 3205924"/>
              <a:gd name="connsiteX87" fmla="*/ 9497091 w 11114054"/>
              <a:gd name="connsiteY87" fmla="*/ 3163538 h 3205924"/>
              <a:gd name="connsiteX88" fmla="*/ 9497091 w 11114054"/>
              <a:gd name="connsiteY88" fmla="*/ 49625 h 3205924"/>
              <a:gd name="connsiteX89" fmla="*/ 11114054 w 11114054"/>
              <a:gd name="connsiteY89" fmla="*/ 49625 h 3205924"/>
              <a:gd name="connsiteX90" fmla="*/ 11114054 w 11114054"/>
              <a:gd name="connsiteY90" fmla="*/ 465773 h 3205924"/>
              <a:gd name="connsiteX91" fmla="*/ 9948290 w 11114054"/>
              <a:gd name="connsiteY91" fmla="*/ 465773 h 3205924"/>
              <a:gd name="connsiteX92" fmla="*/ 9948290 w 11114054"/>
              <a:gd name="connsiteY92" fmla="*/ 1395889 h 3205924"/>
              <a:gd name="connsiteX93" fmla="*/ 11114054 w 11114054"/>
              <a:gd name="connsiteY93" fmla="*/ 1395889 h 3205924"/>
              <a:gd name="connsiteX94" fmla="*/ 11114054 w 11114054"/>
              <a:gd name="connsiteY94" fmla="*/ 1799749 h 3205924"/>
              <a:gd name="connsiteX95" fmla="*/ 9948290 w 11114054"/>
              <a:gd name="connsiteY95" fmla="*/ 1799749 h 3205924"/>
              <a:gd name="connsiteX96" fmla="*/ 9948290 w 11114054"/>
              <a:gd name="connsiteY96" fmla="*/ 2733294 h 3205924"/>
              <a:gd name="connsiteX97" fmla="*/ 11114054 w 11114054"/>
              <a:gd name="connsiteY97" fmla="*/ 2733294 h 3205924"/>
              <a:gd name="connsiteX98" fmla="*/ 11114054 w 11114054"/>
              <a:gd name="connsiteY98" fmla="*/ 3163538 h 3205924"/>
              <a:gd name="connsiteX99" fmla="*/ 11113959 w 11114054"/>
              <a:gd name="connsiteY99" fmla="*/ 3163538 h 3205924"/>
              <a:gd name="connsiteX100" fmla="*/ 2613469 w 11114054"/>
              <a:gd name="connsiteY100" fmla="*/ 2330006 h 3205924"/>
              <a:gd name="connsiteX101" fmla="*/ 2851498 w 11114054"/>
              <a:gd name="connsiteY101" fmla="*/ 2231327 h 3205924"/>
              <a:gd name="connsiteX102" fmla="*/ 2950749 w 11114054"/>
              <a:gd name="connsiteY102" fmla="*/ 1991963 h 3205924"/>
              <a:gd name="connsiteX103" fmla="*/ 2902743 w 11114054"/>
              <a:gd name="connsiteY103" fmla="*/ 1818989 h 3205924"/>
              <a:gd name="connsiteX104" fmla="*/ 2208275 w 11114054"/>
              <a:gd name="connsiteY104" fmla="*/ 613791 h 3205924"/>
              <a:gd name="connsiteX105" fmla="*/ 1850897 w 11114054"/>
              <a:gd name="connsiteY105" fmla="*/ 57055 h 3205924"/>
              <a:gd name="connsiteX106" fmla="*/ 2579655 w 11114054"/>
              <a:gd name="connsiteY106" fmla="*/ 391001 h 3205924"/>
              <a:gd name="connsiteX107" fmla="*/ 3290506 w 11114054"/>
              <a:gd name="connsiteY107" fmla="*/ 1621631 h 3205924"/>
              <a:gd name="connsiteX108" fmla="*/ 3036760 w 11114054"/>
              <a:gd name="connsiteY108" fmla="*/ 2567559 h 3205924"/>
              <a:gd name="connsiteX109" fmla="*/ 2101595 w 11114054"/>
              <a:gd name="connsiteY109" fmla="*/ 2330006 h 3205924"/>
              <a:gd name="connsiteX110" fmla="*/ 2613469 w 11114054"/>
              <a:gd name="connsiteY110" fmla="*/ 2330006 h 3205924"/>
              <a:gd name="connsiteX111" fmla="*/ 2613469 w 11114054"/>
              <a:gd name="connsiteY111" fmla="*/ 2330006 h 3205924"/>
              <a:gd name="connsiteX112" fmla="*/ 2611373 w 11114054"/>
              <a:gd name="connsiteY112" fmla="*/ 1774222 h 3205924"/>
              <a:gd name="connsiteX113" fmla="*/ 2828639 w 11114054"/>
              <a:gd name="connsiteY113" fmla="*/ 1991963 h 3205924"/>
              <a:gd name="connsiteX114" fmla="*/ 2611373 w 11114054"/>
              <a:gd name="connsiteY114" fmla="*/ 2208562 h 3205924"/>
              <a:gd name="connsiteX115" fmla="*/ 1494281 w 11114054"/>
              <a:gd name="connsiteY115" fmla="*/ 2208562 h 3205924"/>
              <a:gd name="connsiteX116" fmla="*/ 1744217 w 11114054"/>
              <a:gd name="connsiteY116" fmla="*/ 1774222 h 3205924"/>
              <a:gd name="connsiteX117" fmla="*/ 2611373 w 11114054"/>
              <a:gd name="connsiteY117" fmla="*/ 1774222 h 3205924"/>
              <a:gd name="connsiteX118" fmla="*/ 2611373 w 11114054"/>
              <a:gd name="connsiteY118" fmla="*/ 1774222 h 3205924"/>
              <a:gd name="connsiteX119" fmla="*/ 1756314 w 11114054"/>
              <a:gd name="connsiteY119" fmla="*/ 621792 h 3205924"/>
              <a:gd name="connsiteX120" fmla="*/ 1551431 w 11114054"/>
              <a:gd name="connsiteY120" fmla="*/ 466058 h 3205924"/>
              <a:gd name="connsiteX121" fmla="*/ 1293875 w 11114054"/>
              <a:gd name="connsiteY121" fmla="*/ 499586 h 3205924"/>
              <a:gd name="connsiteX122" fmla="*/ 1167478 w 11114054"/>
              <a:gd name="connsiteY122" fmla="*/ 626936 h 3205924"/>
              <a:gd name="connsiteX123" fmla="*/ 472725 w 11114054"/>
              <a:gd name="connsiteY123" fmla="*/ 1831943 h 3205924"/>
              <a:gd name="connsiteX124" fmla="*/ 167830 w 11114054"/>
              <a:gd name="connsiteY124" fmla="*/ 2419636 h 3205924"/>
              <a:gd name="connsiteX125" fmla="*/ 93058 w 11114054"/>
              <a:gd name="connsiteY125" fmla="*/ 1621631 h 3205924"/>
              <a:gd name="connsiteX126" fmla="*/ 804100 w 11114054"/>
              <a:gd name="connsiteY126" fmla="*/ 391001 h 3205924"/>
              <a:gd name="connsiteX127" fmla="*/ 1749551 w 11114054"/>
              <a:gd name="connsiteY127" fmla="*/ 137541 h 3205924"/>
              <a:gd name="connsiteX128" fmla="*/ 2012155 w 11114054"/>
              <a:gd name="connsiteY128" fmla="*/ 1065467 h 3205924"/>
              <a:gd name="connsiteX129" fmla="*/ 1756314 w 11114054"/>
              <a:gd name="connsiteY129" fmla="*/ 621792 h 3205924"/>
              <a:gd name="connsiteX130" fmla="*/ 1756314 w 11114054"/>
              <a:gd name="connsiteY130" fmla="*/ 621792 h 3205924"/>
              <a:gd name="connsiteX131" fmla="*/ 1275873 w 11114054"/>
              <a:gd name="connsiteY131" fmla="*/ 901732 h 3205924"/>
              <a:gd name="connsiteX132" fmla="*/ 1354930 w 11114054"/>
              <a:gd name="connsiteY132" fmla="*/ 606171 h 3205924"/>
              <a:gd name="connsiteX133" fmla="*/ 1651634 w 11114054"/>
              <a:gd name="connsiteY133" fmla="*/ 685133 h 3205924"/>
              <a:gd name="connsiteX134" fmla="*/ 2210276 w 11114054"/>
              <a:gd name="connsiteY134" fmla="*/ 1652302 h 3205924"/>
              <a:gd name="connsiteX135" fmla="*/ 1709546 w 11114054"/>
              <a:gd name="connsiteY135" fmla="*/ 1652302 h 3205924"/>
              <a:gd name="connsiteX136" fmla="*/ 1275873 w 11114054"/>
              <a:gd name="connsiteY136" fmla="*/ 901732 h 3205924"/>
              <a:gd name="connsiteX137" fmla="*/ 1275873 w 11114054"/>
              <a:gd name="connsiteY137" fmla="*/ 901732 h 3205924"/>
              <a:gd name="connsiteX138" fmla="*/ 705135 w 11114054"/>
              <a:gd name="connsiteY138" fmla="*/ 2218754 h 3205924"/>
              <a:gd name="connsiteX139" fmla="*/ 672274 w 11114054"/>
              <a:gd name="connsiteY139" fmla="*/ 2475071 h 3205924"/>
              <a:gd name="connsiteX140" fmla="*/ 830293 w 11114054"/>
              <a:gd name="connsiteY140" fmla="*/ 2680049 h 3205924"/>
              <a:gd name="connsiteX141" fmla="*/ 1004315 w 11114054"/>
              <a:gd name="connsiteY141" fmla="*/ 2725198 h 3205924"/>
              <a:gd name="connsiteX142" fmla="*/ 2394013 w 11114054"/>
              <a:gd name="connsiteY142" fmla="*/ 2725198 h 3205924"/>
              <a:gd name="connsiteX143" fmla="*/ 3056286 w 11114054"/>
              <a:gd name="connsiteY143" fmla="*/ 2696242 h 3205924"/>
              <a:gd name="connsiteX144" fmla="*/ 2402680 w 11114054"/>
              <a:gd name="connsiteY144" fmla="*/ 3160300 h 3205924"/>
              <a:gd name="connsiteX145" fmla="*/ 980788 w 11114054"/>
              <a:gd name="connsiteY145" fmla="*/ 3160300 h 3205924"/>
              <a:gd name="connsiteX146" fmla="*/ 288416 w 11114054"/>
              <a:gd name="connsiteY146" fmla="*/ 2467451 h 3205924"/>
              <a:gd name="connsiteX147" fmla="*/ 961453 w 11114054"/>
              <a:gd name="connsiteY147" fmla="*/ 1775079 h 3205924"/>
              <a:gd name="connsiteX148" fmla="*/ 705135 w 11114054"/>
              <a:gd name="connsiteY148" fmla="*/ 2218754 h 3205924"/>
              <a:gd name="connsiteX149" fmla="*/ 705135 w 11114054"/>
              <a:gd name="connsiteY149" fmla="*/ 2218754 h 3205924"/>
              <a:gd name="connsiteX150" fmla="*/ 1187195 w 11114054"/>
              <a:gd name="connsiteY150" fmla="*/ 2495836 h 3205924"/>
              <a:gd name="connsiteX151" fmla="*/ 891349 w 11114054"/>
              <a:gd name="connsiteY151" fmla="*/ 2574893 h 3205924"/>
              <a:gd name="connsiteX152" fmla="*/ 811720 w 11114054"/>
              <a:gd name="connsiteY152" fmla="*/ 2278285 h 3205924"/>
              <a:gd name="connsiteX153" fmla="*/ 1370647 w 11114054"/>
              <a:gd name="connsiteY153" fmla="*/ 1310545 h 3205924"/>
              <a:gd name="connsiteX154" fmla="*/ 1621345 w 11114054"/>
              <a:gd name="connsiteY154" fmla="*/ 1744504 h 3205924"/>
              <a:gd name="connsiteX155" fmla="*/ 1187195 w 11114054"/>
              <a:gd name="connsiteY155" fmla="*/ 2495836 h 3205924"/>
              <a:gd name="connsiteX156" fmla="*/ 1187195 w 11114054"/>
              <a:gd name="connsiteY156" fmla="*/ 2495836 h 320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114054" h="3205924">
                <a:moveTo>
                  <a:pt x="6049137" y="2666143"/>
                </a:moveTo>
                <a:cubicBezTo>
                  <a:pt x="5891498" y="2522315"/>
                  <a:pt x="5721762" y="2410873"/>
                  <a:pt x="5540597" y="2336006"/>
                </a:cubicBezTo>
                <a:cubicBezTo>
                  <a:pt x="5359336" y="2259997"/>
                  <a:pt x="5175027" y="2222087"/>
                  <a:pt x="4987671" y="2222087"/>
                </a:cubicBezTo>
                <a:cubicBezTo>
                  <a:pt x="4934045" y="2222087"/>
                  <a:pt x="4882800" y="2225993"/>
                  <a:pt x="4832603" y="2233898"/>
                </a:cubicBezTo>
                <a:cubicBezTo>
                  <a:pt x="4782311" y="2242090"/>
                  <a:pt x="4733448" y="2253044"/>
                  <a:pt x="4685252" y="2269046"/>
                </a:cubicBezTo>
                <a:cubicBezTo>
                  <a:pt x="4795646" y="2426399"/>
                  <a:pt x="4930425" y="2548890"/>
                  <a:pt x="5091112" y="2634806"/>
                </a:cubicBezTo>
                <a:cubicBezTo>
                  <a:pt x="5251894" y="2720340"/>
                  <a:pt x="5425630" y="2764536"/>
                  <a:pt x="5611558" y="2764536"/>
                </a:cubicBezTo>
                <a:cubicBezTo>
                  <a:pt x="5679567" y="2764536"/>
                  <a:pt x="5749004" y="2756345"/>
                  <a:pt x="5821108" y="2739581"/>
                </a:cubicBezTo>
                <a:cubicBezTo>
                  <a:pt x="5892641" y="2724722"/>
                  <a:pt x="5968650" y="2698909"/>
                  <a:pt x="6049137" y="2666143"/>
                </a:cubicBezTo>
                <a:lnTo>
                  <a:pt x="6049137" y="2666143"/>
                </a:lnTo>
                <a:close/>
                <a:moveTo>
                  <a:pt x="6387464" y="2416397"/>
                </a:moveTo>
                <a:cubicBezTo>
                  <a:pt x="6498717" y="2289429"/>
                  <a:pt x="6579869" y="2161699"/>
                  <a:pt x="6631018" y="2028920"/>
                </a:cubicBezTo>
                <a:cubicBezTo>
                  <a:pt x="6681882" y="1897666"/>
                  <a:pt x="6706742" y="1746885"/>
                  <a:pt x="6706742" y="1578959"/>
                </a:cubicBezTo>
                <a:cubicBezTo>
                  <a:pt x="6706742" y="1437704"/>
                  <a:pt x="6681406" y="1300448"/>
                  <a:pt x="6629399" y="1169765"/>
                </a:cubicBezTo>
                <a:cubicBezTo>
                  <a:pt x="6578441" y="1039559"/>
                  <a:pt x="6503384" y="921639"/>
                  <a:pt x="6404324" y="814864"/>
                </a:cubicBezTo>
                <a:cubicBezTo>
                  <a:pt x="6289261" y="689705"/>
                  <a:pt x="6164579" y="597027"/>
                  <a:pt x="6031515" y="537305"/>
                </a:cubicBezTo>
                <a:cubicBezTo>
                  <a:pt x="5898165" y="477488"/>
                  <a:pt x="5749956" y="446246"/>
                  <a:pt x="5586412" y="446246"/>
                </a:cubicBezTo>
                <a:cubicBezTo>
                  <a:pt x="5441156" y="446246"/>
                  <a:pt x="5302662" y="473964"/>
                  <a:pt x="5171408" y="529685"/>
                </a:cubicBezTo>
                <a:cubicBezTo>
                  <a:pt x="5040439" y="585311"/>
                  <a:pt x="4924329" y="664845"/>
                  <a:pt x="4822792" y="768287"/>
                </a:cubicBezTo>
                <a:cubicBezTo>
                  <a:pt x="4712779" y="881253"/>
                  <a:pt x="4628483" y="1008888"/>
                  <a:pt x="4570380" y="1153668"/>
                </a:cubicBezTo>
                <a:cubicBezTo>
                  <a:pt x="4511421" y="1297400"/>
                  <a:pt x="4482464" y="1449514"/>
                  <a:pt x="4482464" y="1605343"/>
                </a:cubicBezTo>
                <a:cubicBezTo>
                  <a:pt x="4482464" y="1653064"/>
                  <a:pt x="4486560" y="1705356"/>
                  <a:pt x="4494085" y="1759077"/>
                </a:cubicBezTo>
                <a:cubicBezTo>
                  <a:pt x="4501609" y="1812703"/>
                  <a:pt x="4513897" y="1867757"/>
                  <a:pt x="4528946" y="1927003"/>
                </a:cubicBezTo>
                <a:cubicBezTo>
                  <a:pt x="4596764" y="1893094"/>
                  <a:pt x="4671631" y="1866710"/>
                  <a:pt x="4752974" y="1850612"/>
                </a:cubicBezTo>
                <a:cubicBezTo>
                  <a:pt x="4835175" y="1833563"/>
                  <a:pt x="4929663" y="1826514"/>
                  <a:pt x="5036915" y="1826514"/>
                </a:cubicBezTo>
                <a:cubicBezTo>
                  <a:pt x="5266181" y="1826514"/>
                  <a:pt x="5496782" y="1876806"/>
                  <a:pt x="5728906" y="1978533"/>
                </a:cubicBezTo>
                <a:cubicBezTo>
                  <a:pt x="5961030" y="2080641"/>
                  <a:pt x="6180010" y="2225707"/>
                  <a:pt x="6387464" y="2416397"/>
                </a:cubicBezTo>
                <a:lnTo>
                  <a:pt x="6387464" y="2416397"/>
                </a:lnTo>
                <a:close/>
                <a:moveTo>
                  <a:pt x="6447091" y="2953036"/>
                </a:moveTo>
                <a:cubicBezTo>
                  <a:pt x="6318503" y="3037046"/>
                  <a:pt x="6182963" y="3099911"/>
                  <a:pt x="6039516" y="3141250"/>
                </a:cubicBezTo>
                <a:cubicBezTo>
                  <a:pt x="5896737" y="3184303"/>
                  <a:pt x="5747194" y="3205924"/>
                  <a:pt x="5590222" y="3205924"/>
                </a:cubicBezTo>
                <a:cubicBezTo>
                  <a:pt x="5410009" y="3205924"/>
                  <a:pt x="5237320" y="3176016"/>
                  <a:pt x="5071110" y="3119438"/>
                </a:cubicBezTo>
                <a:cubicBezTo>
                  <a:pt x="4906041" y="3059811"/>
                  <a:pt x="4754117" y="2977039"/>
                  <a:pt x="4615719" y="2865978"/>
                </a:cubicBezTo>
                <a:cubicBezTo>
                  <a:pt x="4423790" y="2711291"/>
                  <a:pt x="4277010" y="2523649"/>
                  <a:pt x="4175188" y="2302859"/>
                </a:cubicBezTo>
                <a:cubicBezTo>
                  <a:pt x="4072699" y="2082927"/>
                  <a:pt x="4021740" y="1843373"/>
                  <a:pt x="4021740" y="1584293"/>
                </a:cubicBezTo>
                <a:cubicBezTo>
                  <a:pt x="4021740" y="1369695"/>
                  <a:pt x="4062316" y="1165289"/>
                  <a:pt x="4144708" y="973169"/>
                </a:cubicBezTo>
                <a:cubicBezTo>
                  <a:pt x="4226147" y="780955"/>
                  <a:pt x="4346352" y="605409"/>
                  <a:pt x="4503991" y="445961"/>
                </a:cubicBezTo>
                <a:cubicBezTo>
                  <a:pt x="4653343" y="299276"/>
                  <a:pt x="4819268" y="189167"/>
                  <a:pt x="5001863" y="112967"/>
                </a:cubicBezTo>
                <a:cubicBezTo>
                  <a:pt x="5184361" y="37148"/>
                  <a:pt x="5380767" y="0"/>
                  <a:pt x="5590412" y="0"/>
                </a:cubicBezTo>
                <a:cubicBezTo>
                  <a:pt x="5806630" y="0"/>
                  <a:pt x="6005893" y="37148"/>
                  <a:pt x="6189820" y="112967"/>
                </a:cubicBezTo>
                <a:cubicBezTo>
                  <a:pt x="6374034" y="189167"/>
                  <a:pt x="6541769" y="300990"/>
                  <a:pt x="6694645" y="451295"/>
                </a:cubicBezTo>
                <a:cubicBezTo>
                  <a:pt x="6852570" y="606743"/>
                  <a:pt x="6970776" y="783527"/>
                  <a:pt x="7050881" y="980218"/>
                </a:cubicBezTo>
                <a:cubicBezTo>
                  <a:pt x="7130509" y="1176338"/>
                  <a:pt x="7170324" y="1390460"/>
                  <a:pt x="7170324" y="1620774"/>
                </a:cubicBezTo>
                <a:cubicBezTo>
                  <a:pt x="7170324" y="1822704"/>
                  <a:pt x="7138129" y="2008537"/>
                  <a:pt x="7074598" y="2180368"/>
                </a:cubicBezTo>
                <a:cubicBezTo>
                  <a:pt x="7011162" y="2349818"/>
                  <a:pt x="6914863" y="2510219"/>
                  <a:pt x="6785324" y="2657666"/>
                </a:cubicBezTo>
                <a:cubicBezTo>
                  <a:pt x="6839807" y="2684050"/>
                  <a:pt x="6896671" y="2702814"/>
                  <a:pt x="6953916" y="2715197"/>
                </a:cubicBezTo>
                <a:cubicBezTo>
                  <a:pt x="7012114" y="2727484"/>
                  <a:pt x="7074312" y="2733675"/>
                  <a:pt x="7140797" y="2733675"/>
                </a:cubicBezTo>
                <a:lnTo>
                  <a:pt x="7197471" y="2733675"/>
                </a:lnTo>
                <a:lnTo>
                  <a:pt x="7197471" y="3165062"/>
                </a:lnTo>
                <a:lnTo>
                  <a:pt x="7157846" y="3165062"/>
                </a:lnTo>
                <a:cubicBezTo>
                  <a:pt x="7043546" y="3165062"/>
                  <a:pt x="6926865" y="3146965"/>
                  <a:pt x="6808660" y="3112770"/>
                </a:cubicBezTo>
                <a:cubicBezTo>
                  <a:pt x="6689693" y="3076956"/>
                  <a:pt x="6569297" y="3024473"/>
                  <a:pt x="6447091" y="2953036"/>
                </a:cubicBezTo>
                <a:lnTo>
                  <a:pt x="6447091" y="2953036"/>
                </a:lnTo>
                <a:close/>
                <a:moveTo>
                  <a:pt x="7899939" y="1354646"/>
                </a:moveTo>
                <a:lnTo>
                  <a:pt x="8043195" y="1354646"/>
                </a:lnTo>
                <a:cubicBezTo>
                  <a:pt x="8276844" y="1354646"/>
                  <a:pt x="8442578" y="1318546"/>
                  <a:pt x="8542114" y="1248918"/>
                </a:cubicBezTo>
                <a:cubicBezTo>
                  <a:pt x="8641269" y="1176814"/>
                  <a:pt x="8690895" y="1061276"/>
                  <a:pt x="8690895" y="897541"/>
                </a:cubicBezTo>
                <a:cubicBezTo>
                  <a:pt x="8690895" y="754190"/>
                  <a:pt x="8645937" y="647033"/>
                  <a:pt x="8555640" y="577406"/>
                </a:cubicBezTo>
                <a:cubicBezTo>
                  <a:pt x="8465534" y="507301"/>
                  <a:pt x="8327707" y="472821"/>
                  <a:pt x="8142351" y="472821"/>
                </a:cubicBezTo>
                <a:lnTo>
                  <a:pt x="7899939" y="472821"/>
                </a:lnTo>
                <a:lnTo>
                  <a:pt x="7899939" y="1354646"/>
                </a:lnTo>
                <a:lnTo>
                  <a:pt x="7899939" y="1354646"/>
                </a:lnTo>
                <a:close/>
                <a:moveTo>
                  <a:pt x="7895558" y="2742248"/>
                </a:moveTo>
                <a:lnTo>
                  <a:pt x="8251221" y="2742248"/>
                </a:lnTo>
                <a:cubicBezTo>
                  <a:pt x="8459057" y="2742248"/>
                  <a:pt x="8612504" y="2703957"/>
                  <a:pt x="8710231" y="2624995"/>
                </a:cubicBezTo>
                <a:cubicBezTo>
                  <a:pt x="8808814" y="2548223"/>
                  <a:pt x="8857678" y="2428304"/>
                  <a:pt x="8857678" y="2265331"/>
                </a:cubicBezTo>
                <a:cubicBezTo>
                  <a:pt x="8857678" y="2087975"/>
                  <a:pt x="8806909" y="1953959"/>
                  <a:pt x="8704039" y="1863471"/>
                </a:cubicBezTo>
                <a:cubicBezTo>
                  <a:pt x="8601932" y="1772888"/>
                  <a:pt x="8451151" y="1726025"/>
                  <a:pt x="8251221" y="1726025"/>
                </a:cubicBezTo>
                <a:lnTo>
                  <a:pt x="7895558" y="1726025"/>
                </a:lnTo>
                <a:lnTo>
                  <a:pt x="7895558" y="2742248"/>
                </a:lnTo>
                <a:lnTo>
                  <a:pt x="7895558" y="2742248"/>
                </a:lnTo>
                <a:close/>
                <a:moveTo>
                  <a:pt x="8123301" y="49625"/>
                </a:moveTo>
                <a:cubicBezTo>
                  <a:pt x="8455151" y="49625"/>
                  <a:pt x="8707944" y="122111"/>
                  <a:pt x="8880633" y="266795"/>
                </a:cubicBezTo>
                <a:cubicBezTo>
                  <a:pt x="9053512" y="412337"/>
                  <a:pt x="9139713" y="625126"/>
                  <a:pt x="9139713" y="901922"/>
                </a:cubicBezTo>
                <a:cubicBezTo>
                  <a:pt x="9139713" y="1030796"/>
                  <a:pt x="9111805" y="1143762"/>
                  <a:pt x="9054845" y="1243393"/>
                </a:cubicBezTo>
                <a:cubicBezTo>
                  <a:pt x="8998171" y="1341596"/>
                  <a:pt x="8916161" y="1423511"/>
                  <a:pt x="8806909" y="1486567"/>
                </a:cubicBezTo>
                <a:cubicBezTo>
                  <a:pt x="8959976" y="1531620"/>
                  <a:pt x="9080372" y="1619631"/>
                  <a:pt x="9168669" y="1750219"/>
                </a:cubicBezTo>
                <a:cubicBezTo>
                  <a:pt x="9257061" y="1880140"/>
                  <a:pt x="9301542" y="2034254"/>
                  <a:pt x="9301542" y="2214848"/>
                </a:cubicBezTo>
                <a:cubicBezTo>
                  <a:pt x="9301542" y="2359438"/>
                  <a:pt x="9274206" y="2496693"/>
                  <a:pt x="9219723" y="2624042"/>
                </a:cubicBezTo>
                <a:cubicBezTo>
                  <a:pt x="9165621" y="2751391"/>
                  <a:pt x="9091326" y="2857500"/>
                  <a:pt x="8995219" y="2940463"/>
                </a:cubicBezTo>
                <a:cubicBezTo>
                  <a:pt x="8901112" y="3020187"/>
                  <a:pt x="8794813" y="3078385"/>
                  <a:pt x="8676227" y="3112865"/>
                </a:cubicBezTo>
                <a:cubicBezTo>
                  <a:pt x="8556688" y="3146774"/>
                  <a:pt x="8388762" y="3163443"/>
                  <a:pt x="8172545" y="3163443"/>
                </a:cubicBezTo>
                <a:lnTo>
                  <a:pt x="7453693" y="3163443"/>
                </a:lnTo>
                <a:lnTo>
                  <a:pt x="7453693" y="49625"/>
                </a:lnTo>
                <a:lnTo>
                  <a:pt x="8123301" y="49625"/>
                </a:lnTo>
                <a:lnTo>
                  <a:pt x="8123301" y="49625"/>
                </a:lnTo>
                <a:close/>
                <a:moveTo>
                  <a:pt x="11113959" y="3163538"/>
                </a:moveTo>
                <a:lnTo>
                  <a:pt x="9497091" y="3163538"/>
                </a:lnTo>
                <a:lnTo>
                  <a:pt x="9497091" y="49625"/>
                </a:lnTo>
                <a:lnTo>
                  <a:pt x="11114054" y="49625"/>
                </a:lnTo>
                <a:lnTo>
                  <a:pt x="11114054" y="465773"/>
                </a:lnTo>
                <a:lnTo>
                  <a:pt x="9948290" y="465773"/>
                </a:lnTo>
                <a:lnTo>
                  <a:pt x="9948290" y="1395889"/>
                </a:lnTo>
                <a:lnTo>
                  <a:pt x="11114054" y="1395889"/>
                </a:lnTo>
                <a:lnTo>
                  <a:pt x="11114054" y="1799749"/>
                </a:lnTo>
                <a:lnTo>
                  <a:pt x="9948290" y="1799749"/>
                </a:lnTo>
                <a:lnTo>
                  <a:pt x="9948290" y="2733294"/>
                </a:lnTo>
                <a:lnTo>
                  <a:pt x="11114054" y="2733294"/>
                </a:lnTo>
                <a:lnTo>
                  <a:pt x="11114054" y="3163538"/>
                </a:lnTo>
                <a:lnTo>
                  <a:pt x="11113959" y="3163538"/>
                </a:lnTo>
                <a:close/>
                <a:moveTo>
                  <a:pt x="2613469" y="2330006"/>
                </a:moveTo>
                <a:cubicBezTo>
                  <a:pt x="2706242" y="2329625"/>
                  <a:pt x="2790634" y="2292477"/>
                  <a:pt x="2851498" y="2231327"/>
                </a:cubicBezTo>
                <a:cubicBezTo>
                  <a:pt x="2912649" y="2169509"/>
                  <a:pt x="2950749" y="2085499"/>
                  <a:pt x="2950749" y="1991963"/>
                </a:cubicBezTo>
                <a:cubicBezTo>
                  <a:pt x="2950749" y="1927574"/>
                  <a:pt x="2933032" y="1868614"/>
                  <a:pt x="2902743" y="1818989"/>
                </a:cubicBezTo>
                <a:lnTo>
                  <a:pt x="2208275" y="613791"/>
                </a:lnTo>
                <a:cubicBezTo>
                  <a:pt x="2174366" y="392335"/>
                  <a:pt x="2050160" y="186690"/>
                  <a:pt x="1850897" y="57055"/>
                </a:cubicBezTo>
                <a:cubicBezTo>
                  <a:pt x="2131789" y="3429"/>
                  <a:pt x="2428493" y="128969"/>
                  <a:pt x="2579655" y="391001"/>
                </a:cubicBezTo>
                <a:lnTo>
                  <a:pt x="3290506" y="1621631"/>
                </a:lnTo>
                <a:cubicBezTo>
                  <a:pt x="3481958" y="1953673"/>
                  <a:pt x="3368039" y="2376107"/>
                  <a:pt x="3036760" y="2567559"/>
                </a:cubicBezTo>
                <a:cubicBezTo>
                  <a:pt x="2711481" y="2755583"/>
                  <a:pt x="2296858" y="2649284"/>
                  <a:pt x="2101595" y="2330006"/>
                </a:cubicBezTo>
                <a:lnTo>
                  <a:pt x="2613469" y="2330006"/>
                </a:lnTo>
                <a:lnTo>
                  <a:pt x="2613469" y="2330006"/>
                </a:lnTo>
                <a:close/>
                <a:moveTo>
                  <a:pt x="2611373" y="1774222"/>
                </a:moveTo>
                <a:cubicBezTo>
                  <a:pt x="2731483" y="1774222"/>
                  <a:pt x="2828639" y="1872615"/>
                  <a:pt x="2828639" y="1991963"/>
                </a:cubicBezTo>
                <a:cubicBezTo>
                  <a:pt x="2828639" y="2111502"/>
                  <a:pt x="2731483" y="2208562"/>
                  <a:pt x="2611373" y="2208562"/>
                </a:cubicBezTo>
                <a:lnTo>
                  <a:pt x="1494281" y="2208562"/>
                </a:lnTo>
                <a:lnTo>
                  <a:pt x="1744217" y="1774222"/>
                </a:lnTo>
                <a:lnTo>
                  <a:pt x="2611373" y="1774222"/>
                </a:lnTo>
                <a:lnTo>
                  <a:pt x="2611373" y="1774222"/>
                </a:lnTo>
                <a:close/>
                <a:moveTo>
                  <a:pt x="1756314" y="621792"/>
                </a:moveTo>
                <a:cubicBezTo>
                  <a:pt x="1709451" y="541496"/>
                  <a:pt x="1634775" y="487394"/>
                  <a:pt x="1551431" y="466058"/>
                </a:cubicBezTo>
                <a:cubicBezTo>
                  <a:pt x="1467611" y="443579"/>
                  <a:pt x="1374933" y="452628"/>
                  <a:pt x="1293875" y="499586"/>
                </a:cubicBezTo>
                <a:cubicBezTo>
                  <a:pt x="1239487" y="531876"/>
                  <a:pt x="1196434" y="575786"/>
                  <a:pt x="1167478" y="626936"/>
                </a:cubicBezTo>
                <a:lnTo>
                  <a:pt x="472725" y="1831943"/>
                </a:lnTo>
                <a:cubicBezTo>
                  <a:pt x="298036" y="1971770"/>
                  <a:pt x="181450" y="2181797"/>
                  <a:pt x="167830" y="2419636"/>
                </a:cubicBezTo>
                <a:cubicBezTo>
                  <a:pt x="-19146" y="2201894"/>
                  <a:pt x="-58294" y="1883569"/>
                  <a:pt x="93058" y="1621631"/>
                </a:cubicBezTo>
                <a:lnTo>
                  <a:pt x="804100" y="391001"/>
                </a:lnTo>
                <a:cubicBezTo>
                  <a:pt x="995266" y="58865"/>
                  <a:pt x="1418367" y="-54578"/>
                  <a:pt x="1749551" y="137541"/>
                </a:cubicBezTo>
                <a:cubicBezTo>
                  <a:pt x="2074735" y="325279"/>
                  <a:pt x="2189892" y="736949"/>
                  <a:pt x="2012155" y="1065467"/>
                </a:cubicBezTo>
                <a:lnTo>
                  <a:pt x="1756314" y="621792"/>
                </a:lnTo>
                <a:lnTo>
                  <a:pt x="1756314" y="621792"/>
                </a:lnTo>
                <a:close/>
                <a:moveTo>
                  <a:pt x="1275873" y="901732"/>
                </a:moveTo>
                <a:cubicBezTo>
                  <a:pt x="1216246" y="798005"/>
                  <a:pt x="1251203" y="665798"/>
                  <a:pt x="1354930" y="606171"/>
                </a:cubicBezTo>
                <a:cubicBezTo>
                  <a:pt x="1458658" y="546259"/>
                  <a:pt x="1591627" y="580358"/>
                  <a:pt x="1651634" y="685133"/>
                </a:cubicBezTo>
                <a:lnTo>
                  <a:pt x="2210276" y="1652302"/>
                </a:lnTo>
                <a:lnTo>
                  <a:pt x="1709546" y="1652302"/>
                </a:lnTo>
                <a:lnTo>
                  <a:pt x="1275873" y="901732"/>
                </a:lnTo>
                <a:lnTo>
                  <a:pt x="1275873" y="901732"/>
                </a:lnTo>
                <a:close/>
                <a:moveTo>
                  <a:pt x="705135" y="2218754"/>
                </a:moveTo>
                <a:cubicBezTo>
                  <a:pt x="659129" y="2299621"/>
                  <a:pt x="649985" y="2390585"/>
                  <a:pt x="672274" y="2475071"/>
                </a:cubicBezTo>
                <a:cubicBezTo>
                  <a:pt x="694467" y="2557653"/>
                  <a:pt x="749045" y="2633472"/>
                  <a:pt x="830293" y="2680049"/>
                </a:cubicBezTo>
                <a:cubicBezTo>
                  <a:pt x="884967" y="2711291"/>
                  <a:pt x="945165" y="2726436"/>
                  <a:pt x="1004315" y="2725198"/>
                </a:cubicBezTo>
                <a:lnTo>
                  <a:pt x="2394013" y="2725198"/>
                </a:lnTo>
                <a:cubicBezTo>
                  <a:pt x="2603182" y="2806827"/>
                  <a:pt x="2843402" y="2802922"/>
                  <a:pt x="3056286" y="2696242"/>
                </a:cubicBezTo>
                <a:cubicBezTo>
                  <a:pt x="2961798" y="2965990"/>
                  <a:pt x="2704528" y="3160300"/>
                  <a:pt x="2402680" y="3160300"/>
                </a:cubicBezTo>
                <a:lnTo>
                  <a:pt x="980788" y="3160300"/>
                </a:lnTo>
                <a:cubicBezTo>
                  <a:pt x="598550" y="3160300"/>
                  <a:pt x="288416" y="2849880"/>
                  <a:pt x="288416" y="2467451"/>
                </a:cubicBezTo>
                <a:cubicBezTo>
                  <a:pt x="288416" y="2091500"/>
                  <a:pt x="587787" y="1786223"/>
                  <a:pt x="961453" y="1775079"/>
                </a:cubicBezTo>
                <a:lnTo>
                  <a:pt x="705135" y="2218754"/>
                </a:lnTo>
                <a:lnTo>
                  <a:pt x="705135" y="2218754"/>
                </a:lnTo>
                <a:close/>
                <a:moveTo>
                  <a:pt x="1187195" y="2495836"/>
                </a:moveTo>
                <a:cubicBezTo>
                  <a:pt x="1127283" y="2598230"/>
                  <a:pt x="995171" y="2634710"/>
                  <a:pt x="891349" y="2574893"/>
                </a:cubicBezTo>
                <a:cubicBezTo>
                  <a:pt x="787621" y="2515267"/>
                  <a:pt x="751712" y="2382774"/>
                  <a:pt x="811720" y="2278285"/>
                </a:cubicBezTo>
                <a:lnTo>
                  <a:pt x="1370647" y="1310545"/>
                </a:lnTo>
                <a:lnTo>
                  <a:pt x="1621345" y="1744504"/>
                </a:lnTo>
                <a:lnTo>
                  <a:pt x="1187195" y="2495836"/>
                </a:lnTo>
                <a:lnTo>
                  <a:pt x="1187195" y="2495836"/>
                </a:lnTo>
                <a:close/>
              </a:path>
            </a:pathLst>
          </a:custGeom>
          <a:solidFill>
            <a:srgbClr val="FFFFFF"/>
          </a:solidFill>
          <a:ln w="9525" cap="flat">
            <a:noFill/>
            <a:prstDash val="solid"/>
            <a:miter/>
          </a:ln>
        </p:spPr>
        <p:txBody>
          <a:bodyPr rtlCol="0" anchor="ctr"/>
          <a:lstStyle/>
          <a:p>
            <a:endParaRPr lang="en-AU">
              <a:latin typeface="Arial Bold" panose="020B0704020202020204" pitchFamily="34" charset="0"/>
            </a:endParaRPr>
          </a:p>
        </p:txBody>
      </p:sp>
      <p:pic>
        <p:nvPicPr>
          <p:cNvPr id="18" name="Picture 17" descr="A picture containing floor, indoor, furniture&#10;&#10;Description automatically generated">
            <a:extLst>
              <a:ext uri="{FF2B5EF4-FFF2-40B4-BE49-F238E27FC236}">
                <a16:creationId xmlns:a16="http://schemas.microsoft.com/office/drawing/2014/main" id="{9CEA9947-A15F-4F15-945F-0F17E08DF2A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0" y="0"/>
            <a:ext cx="6299200" cy="6858000"/>
          </a:xfrm>
          <a:prstGeom prst="rect">
            <a:avLst/>
          </a:prstGeom>
        </p:spPr>
      </p:pic>
    </p:spTree>
    <p:extLst>
      <p:ext uri="{BB962C8B-B14F-4D97-AF65-F5344CB8AC3E}">
        <p14:creationId xmlns:p14="http://schemas.microsoft.com/office/powerpoint/2010/main" val="167443531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B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C4DE76-F6C1-461D-9F96-FA92D83891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096001" y="0"/>
            <a:ext cx="6095999" cy="6858000"/>
          </a:xfrm>
          <a:prstGeom prst="rect">
            <a:avLst/>
          </a:prstGeom>
        </p:spPr>
      </p:pic>
      <p:sp>
        <p:nvSpPr>
          <p:cNvPr id="31" name="Rectangle 30">
            <a:extLst>
              <a:ext uri="{FF2B5EF4-FFF2-40B4-BE49-F238E27FC236}">
                <a16:creationId xmlns:a16="http://schemas.microsoft.com/office/drawing/2014/main" id="{CA65D4F7-C550-4994-83C3-C6F24EE2315E}"/>
              </a:ext>
            </a:extLst>
          </p:cNvPr>
          <p:cNvSpPr>
            <a:spLocks/>
          </p:cNvSpPr>
          <p:nvPr userDrawn="1"/>
        </p:nvSpPr>
        <p:spPr>
          <a:xfrm>
            <a:off x="0" y="6678000"/>
            <a:ext cx="6096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34" name="Title 16">
            <a:extLst>
              <a:ext uri="{FF2B5EF4-FFF2-40B4-BE49-F238E27FC236}">
                <a16:creationId xmlns:a16="http://schemas.microsoft.com/office/drawing/2014/main" id="{2AFBC418-B4BF-473A-901B-D30F802D96FB}"/>
              </a:ext>
            </a:extLst>
          </p:cNvPr>
          <p:cNvSpPr>
            <a:spLocks noGrp="1"/>
          </p:cNvSpPr>
          <p:nvPr>
            <p:ph type="title" hasCustomPrompt="1"/>
          </p:nvPr>
        </p:nvSpPr>
        <p:spPr>
          <a:xfrm>
            <a:off x="628650" y="1984747"/>
            <a:ext cx="4851400" cy="1286506"/>
          </a:xfrm>
        </p:spPr>
        <p:txBody>
          <a:bodyPr anchor="b">
            <a:spAutoFit/>
          </a:bodyPr>
          <a:lstStyle>
            <a:lvl1pPr>
              <a:lnSpc>
                <a:spcPct val="95000"/>
              </a:lnSpc>
              <a:defRPr sz="4400" spc="0" baseline="0">
                <a:solidFill>
                  <a:schemeClr val="tx2"/>
                </a:solidFill>
              </a:defRPr>
            </a:lvl1pPr>
          </a:lstStyle>
          <a:p>
            <a:r>
              <a:rPr lang="en-US"/>
              <a:t>Presentation heading goes here.</a:t>
            </a:r>
            <a:endParaRPr lang="en-AU"/>
          </a:p>
        </p:txBody>
      </p:sp>
      <p:sp>
        <p:nvSpPr>
          <p:cNvPr id="35" name="Text Placeholder 20">
            <a:extLst>
              <a:ext uri="{FF2B5EF4-FFF2-40B4-BE49-F238E27FC236}">
                <a16:creationId xmlns:a16="http://schemas.microsoft.com/office/drawing/2014/main" id="{037F7E5D-B90E-4361-AA16-BD6DFE804305}"/>
              </a:ext>
            </a:extLst>
          </p:cNvPr>
          <p:cNvSpPr>
            <a:spLocks noGrp="1"/>
          </p:cNvSpPr>
          <p:nvPr>
            <p:ph type="body" sz="quarter" idx="14" hasCustomPrompt="1"/>
          </p:nvPr>
        </p:nvSpPr>
        <p:spPr>
          <a:xfrm>
            <a:off x="628650" y="3416300"/>
            <a:ext cx="4851400" cy="564257"/>
          </a:xfrm>
        </p:spPr>
        <p:txBody>
          <a:bodyPr wrap="square">
            <a:spAutoFit/>
          </a:bodyPr>
          <a:lstStyle>
            <a:lvl1pPr>
              <a:defRPr sz="1750" spc="0" baseline="0">
                <a:solidFill>
                  <a:schemeClr val="tx2"/>
                </a:solidFill>
                <a:latin typeface="Arial" panose="020B0604020202020204" pitchFamily="34" charset="0"/>
                <a:cs typeface="Arial" panose="020B0604020202020204" pitchFamily="34" charset="0"/>
              </a:defRPr>
            </a:lvl1pPr>
          </a:lstStyle>
          <a:p>
            <a:pPr lvl="0"/>
            <a:r>
              <a:rPr lang="en-AU" err="1"/>
              <a:t>Ultrices</a:t>
            </a:r>
            <a:r>
              <a:rPr lang="en-AU"/>
              <a:t> et </a:t>
            </a:r>
            <a:r>
              <a:rPr lang="en-AU" err="1"/>
              <a:t>luctus</a:t>
            </a:r>
            <a:r>
              <a:rPr lang="en-AU"/>
              <a:t> </a:t>
            </a:r>
            <a:r>
              <a:rPr lang="en-AU" err="1"/>
              <a:t>felis</a:t>
            </a:r>
            <a:r>
              <a:rPr lang="en-AU"/>
              <a:t> integer </a:t>
            </a:r>
            <a:r>
              <a:rPr lang="en-AU" err="1"/>
              <a:t>nam</a:t>
            </a:r>
            <a:r>
              <a:rPr lang="en-AU"/>
              <a:t> </a:t>
            </a:r>
            <a:r>
              <a:rPr lang="en-AU" err="1"/>
              <a:t>eu</a:t>
            </a:r>
            <a:r>
              <a:rPr lang="en-AU"/>
              <a:t> tempus </a:t>
            </a:r>
            <a:br>
              <a:rPr lang="en-AU"/>
            </a:br>
            <a:r>
              <a:rPr lang="en-AU"/>
              <a:t>sed ligula </a:t>
            </a:r>
            <a:r>
              <a:rPr lang="en-AU" err="1"/>
              <a:t>eleifend</a:t>
            </a:r>
            <a:r>
              <a:rPr lang="en-AU"/>
              <a:t>.</a:t>
            </a:r>
          </a:p>
        </p:txBody>
      </p:sp>
      <p:sp>
        <p:nvSpPr>
          <p:cNvPr id="36" name="Text Placeholder 20">
            <a:extLst>
              <a:ext uri="{FF2B5EF4-FFF2-40B4-BE49-F238E27FC236}">
                <a16:creationId xmlns:a16="http://schemas.microsoft.com/office/drawing/2014/main" id="{ED958A7C-CB32-4BB5-94DB-326C22A9FE5C}"/>
              </a:ext>
            </a:extLst>
          </p:cNvPr>
          <p:cNvSpPr>
            <a:spLocks noGrp="1"/>
          </p:cNvSpPr>
          <p:nvPr>
            <p:ph type="body" sz="quarter" idx="16" hasCustomPrompt="1"/>
          </p:nvPr>
        </p:nvSpPr>
        <p:spPr>
          <a:xfrm>
            <a:off x="628649" y="4677303"/>
            <a:ext cx="3476625" cy="646331"/>
          </a:xfrm>
        </p:spPr>
        <p:txBody>
          <a:bodyPr wrap="square">
            <a:spAutoFit/>
          </a:bodyPr>
          <a:lstStyle>
            <a:lvl1pPr>
              <a:lnSpc>
                <a:spcPct val="100000"/>
              </a:lnSpc>
              <a:spcBef>
                <a:spcPts val="0"/>
              </a:spcBef>
              <a:defRPr sz="1400" spc="0" baseline="0">
                <a:solidFill>
                  <a:schemeClr val="tx2"/>
                </a:solidFill>
                <a:latin typeface="Arial" panose="020B0604020202020204" pitchFamily="34" charset="0"/>
                <a:cs typeface="Arial" panose="020B0604020202020204" pitchFamily="34" charset="0"/>
              </a:defRPr>
            </a:lvl1pPr>
          </a:lstStyle>
          <a:p>
            <a:pPr lvl="0"/>
            <a:r>
              <a:rPr lang="en-AU"/>
              <a:t>Date</a:t>
            </a:r>
          </a:p>
          <a:p>
            <a:pPr lvl="0"/>
            <a:r>
              <a:rPr lang="en-AU"/>
              <a:t>Presenter Name</a:t>
            </a:r>
          </a:p>
          <a:p>
            <a:pPr lvl="0"/>
            <a:r>
              <a:rPr lang="en-AU"/>
              <a:t>presentername@qbe.com</a:t>
            </a:r>
          </a:p>
        </p:txBody>
      </p:sp>
      <p:cxnSp>
        <p:nvCxnSpPr>
          <p:cNvPr id="40" name="Straight Connector 39">
            <a:extLst>
              <a:ext uri="{FF2B5EF4-FFF2-40B4-BE49-F238E27FC236}">
                <a16:creationId xmlns:a16="http://schemas.microsoft.com/office/drawing/2014/main" id="{FF0B21A1-5CB0-40A9-B3EC-1487B338149E}"/>
              </a:ext>
            </a:extLst>
          </p:cNvPr>
          <p:cNvCxnSpPr>
            <a:cxnSpLocks/>
          </p:cNvCxnSpPr>
          <p:nvPr userDrawn="1"/>
        </p:nvCxnSpPr>
        <p:spPr>
          <a:xfrm>
            <a:off x="639537" y="4332441"/>
            <a:ext cx="522000" cy="0"/>
          </a:xfrm>
          <a:prstGeom prst="line">
            <a:avLst/>
          </a:prstGeom>
          <a:noFill/>
          <a:ln w="25400">
            <a:solidFill>
              <a:schemeClr val="bg1"/>
            </a:solidFill>
            <a:miter lim="800000"/>
          </a:ln>
        </p:spPr>
      </p:cxnSp>
      <p:pic>
        <p:nvPicPr>
          <p:cNvPr id="21" name="Picture 20">
            <a:extLst>
              <a:ext uri="{FF2B5EF4-FFF2-40B4-BE49-F238E27FC236}">
                <a16:creationId xmlns:a16="http://schemas.microsoft.com/office/drawing/2014/main" id="{F2475A64-D643-4635-8A4D-D18DAC306D9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0" y="-1"/>
            <a:ext cx="6096001" cy="6858001"/>
          </a:xfrm>
          <a:prstGeom prst="rect">
            <a:avLst/>
          </a:prstGeom>
        </p:spPr>
      </p:pic>
      <p:grpSp>
        <p:nvGrpSpPr>
          <p:cNvPr id="15" name="Group 4">
            <a:extLst>
              <a:ext uri="{FF2B5EF4-FFF2-40B4-BE49-F238E27FC236}">
                <a16:creationId xmlns:a16="http://schemas.microsoft.com/office/drawing/2014/main" id="{79DC2F8D-9676-4DB6-A062-DB173C8E261B}"/>
              </a:ext>
            </a:extLst>
          </p:cNvPr>
          <p:cNvGrpSpPr>
            <a:grpSpLocks noChangeAspect="1"/>
          </p:cNvGrpSpPr>
          <p:nvPr userDrawn="1"/>
        </p:nvGrpSpPr>
        <p:grpSpPr bwMode="auto">
          <a:xfrm>
            <a:off x="639537" y="942112"/>
            <a:ext cx="953212" cy="278185"/>
            <a:chOff x="-39" y="4615"/>
            <a:chExt cx="7720" cy="2253"/>
          </a:xfrm>
        </p:grpSpPr>
        <p:sp>
          <p:nvSpPr>
            <p:cNvPr id="16" name="Freeform 5">
              <a:extLst>
                <a:ext uri="{FF2B5EF4-FFF2-40B4-BE49-F238E27FC236}">
                  <a16:creationId xmlns:a16="http://schemas.microsoft.com/office/drawing/2014/main" id="{DFD721CE-5393-4F95-851B-B27932F32198}"/>
                </a:ext>
              </a:extLst>
            </p:cNvPr>
            <p:cNvSpPr>
              <a:spLocks noEditPoints="1"/>
            </p:cNvSpPr>
            <p:nvPr userDrawn="1"/>
          </p:nvSpPr>
          <p:spPr bwMode="auto">
            <a:xfrm>
              <a:off x="2780" y="4652"/>
              <a:ext cx="4901" cy="2216"/>
            </a:xfrm>
            <a:custGeom>
              <a:avLst/>
              <a:gdLst>
                <a:gd name="T0" fmla="*/ 1596 w 7451"/>
                <a:gd name="T1" fmla="*/ 2454 h 3368"/>
                <a:gd name="T2" fmla="*/ 852 w 7451"/>
                <a:gd name="T3" fmla="*/ 2347 h 3368"/>
                <a:gd name="T4" fmla="*/ 1124 w 7451"/>
                <a:gd name="T5" fmla="*/ 2768 h 3368"/>
                <a:gd name="T6" fmla="*/ 1891 w 7451"/>
                <a:gd name="T7" fmla="*/ 2878 h 3368"/>
                <a:gd name="T8" fmla="*/ 2486 w 7451"/>
                <a:gd name="T9" fmla="*/ 2538 h 3368"/>
                <a:gd name="T10" fmla="*/ 2821 w 7451"/>
                <a:gd name="T11" fmla="*/ 1659 h 3368"/>
                <a:gd name="T12" fmla="*/ 2503 w 7451"/>
                <a:gd name="T13" fmla="*/ 856 h 3368"/>
                <a:gd name="T14" fmla="*/ 1644 w 7451"/>
                <a:gd name="T15" fmla="*/ 469 h 3368"/>
                <a:gd name="T16" fmla="*/ 842 w 7451"/>
                <a:gd name="T17" fmla="*/ 807 h 3368"/>
                <a:gd name="T18" fmla="*/ 484 w 7451"/>
                <a:gd name="T19" fmla="*/ 1686 h 3368"/>
                <a:gd name="T20" fmla="*/ 533 w 7451"/>
                <a:gd name="T21" fmla="*/ 2024 h 3368"/>
                <a:gd name="T22" fmla="*/ 1067 w 7451"/>
                <a:gd name="T23" fmla="*/ 1919 h 3368"/>
                <a:gd name="T24" fmla="*/ 2486 w 7451"/>
                <a:gd name="T25" fmla="*/ 2538 h 3368"/>
                <a:gd name="T26" fmla="*/ 2120 w 7451"/>
                <a:gd name="T27" fmla="*/ 3300 h 3368"/>
                <a:gd name="T28" fmla="*/ 1103 w 7451"/>
                <a:gd name="T29" fmla="*/ 3277 h 3368"/>
                <a:gd name="T30" fmla="*/ 162 w 7451"/>
                <a:gd name="T31" fmla="*/ 2419 h 3368"/>
                <a:gd name="T32" fmla="*/ 130 w 7451"/>
                <a:gd name="T33" fmla="*/ 1022 h 3368"/>
                <a:gd name="T34" fmla="*/ 1030 w 7451"/>
                <a:gd name="T35" fmla="*/ 119 h 3368"/>
                <a:gd name="T36" fmla="*/ 2278 w 7451"/>
                <a:gd name="T37" fmla="*/ 119 h 3368"/>
                <a:gd name="T38" fmla="*/ 3183 w 7451"/>
                <a:gd name="T39" fmla="*/ 1030 h 3368"/>
                <a:gd name="T40" fmla="*/ 3207 w 7451"/>
                <a:gd name="T41" fmla="*/ 2290 h 3368"/>
                <a:gd name="T42" fmla="*/ 3081 w 7451"/>
                <a:gd name="T43" fmla="*/ 2852 h 3368"/>
                <a:gd name="T44" fmla="*/ 3337 w 7451"/>
                <a:gd name="T45" fmla="*/ 2872 h 3368"/>
                <a:gd name="T46" fmla="*/ 3295 w 7451"/>
                <a:gd name="T47" fmla="*/ 3325 h 3368"/>
                <a:gd name="T48" fmla="*/ 2548 w 7451"/>
                <a:gd name="T49" fmla="*/ 3102 h 3368"/>
                <a:gd name="T50" fmla="*/ 4225 w 7451"/>
                <a:gd name="T51" fmla="*/ 1423 h 3368"/>
                <a:gd name="T52" fmla="*/ 4905 w 7451"/>
                <a:gd name="T53" fmla="*/ 943 h 3368"/>
                <a:gd name="T54" fmla="*/ 4329 w 7451"/>
                <a:gd name="T55" fmla="*/ 496 h 3368"/>
                <a:gd name="T56" fmla="*/ 4075 w 7451"/>
                <a:gd name="T57" fmla="*/ 1423 h 3368"/>
                <a:gd name="T58" fmla="*/ 4444 w 7451"/>
                <a:gd name="T59" fmla="*/ 2881 h 3368"/>
                <a:gd name="T60" fmla="*/ 5081 w 7451"/>
                <a:gd name="T61" fmla="*/ 2380 h 3368"/>
                <a:gd name="T62" fmla="*/ 4444 w 7451"/>
                <a:gd name="T63" fmla="*/ 1813 h 3368"/>
                <a:gd name="T64" fmla="*/ 4070 w 7451"/>
                <a:gd name="T65" fmla="*/ 2881 h 3368"/>
                <a:gd name="T66" fmla="*/ 5105 w 7451"/>
                <a:gd name="T67" fmla="*/ 280 h 3368"/>
                <a:gd name="T68" fmla="*/ 5288 w 7451"/>
                <a:gd name="T69" fmla="*/ 1306 h 3368"/>
                <a:gd name="T70" fmla="*/ 5407 w 7451"/>
                <a:gd name="T71" fmla="*/ 1839 h 3368"/>
                <a:gd name="T72" fmla="*/ 5461 w 7451"/>
                <a:gd name="T73" fmla="*/ 2757 h 3368"/>
                <a:gd name="T74" fmla="*/ 4890 w 7451"/>
                <a:gd name="T75" fmla="*/ 3270 h 3368"/>
                <a:gd name="T76" fmla="*/ 3606 w 7451"/>
                <a:gd name="T77" fmla="*/ 3323 h 3368"/>
                <a:gd name="T78" fmla="*/ 4309 w 7451"/>
                <a:gd name="T79" fmla="*/ 52 h 3368"/>
                <a:gd name="T80" fmla="*/ 5752 w 7451"/>
                <a:gd name="T81" fmla="*/ 3323 h 3368"/>
                <a:gd name="T82" fmla="*/ 7451 w 7451"/>
                <a:gd name="T83" fmla="*/ 52 h 3368"/>
                <a:gd name="T84" fmla="*/ 6226 w 7451"/>
                <a:gd name="T85" fmla="*/ 489 h 3368"/>
                <a:gd name="T86" fmla="*/ 7451 w 7451"/>
                <a:gd name="T87" fmla="*/ 1466 h 3368"/>
                <a:gd name="T88" fmla="*/ 6226 w 7451"/>
                <a:gd name="T89" fmla="*/ 1891 h 3368"/>
                <a:gd name="T90" fmla="*/ 7451 w 7451"/>
                <a:gd name="T91" fmla="*/ 2871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51" h="3368">
                  <a:moveTo>
                    <a:pt x="2130" y="2801"/>
                  </a:moveTo>
                  <a:cubicBezTo>
                    <a:pt x="1965" y="2650"/>
                    <a:pt x="1786" y="2533"/>
                    <a:pt x="1596" y="2454"/>
                  </a:cubicBezTo>
                  <a:cubicBezTo>
                    <a:pt x="1405" y="2374"/>
                    <a:pt x="1212" y="2334"/>
                    <a:pt x="1015" y="2334"/>
                  </a:cubicBezTo>
                  <a:cubicBezTo>
                    <a:pt x="959" y="2334"/>
                    <a:pt x="905" y="2338"/>
                    <a:pt x="852" y="2347"/>
                  </a:cubicBezTo>
                  <a:cubicBezTo>
                    <a:pt x="799" y="2355"/>
                    <a:pt x="748" y="2367"/>
                    <a:pt x="697" y="2383"/>
                  </a:cubicBezTo>
                  <a:cubicBezTo>
                    <a:pt x="813" y="2549"/>
                    <a:pt x="955" y="2677"/>
                    <a:pt x="1124" y="2768"/>
                  </a:cubicBezTo>
                  <a:cubicBezTo>
                    <a:pt x="1293" y="2858"/>
                    <a:pt x="1475" y="2904"/>
                    <a:pt x="1670" y="2904"/>
                  </a:cubicBezTo>
                  <a:cubicBezTo>
                    <a:pt x="1742" y="2904"/>
                    <a:pt x="1815" y="2895"/>
                    <a:pt x="1891" y="2878"/>
                  </a:cubicBezTo>
                  <a:cubicBezTo>
                    <a:pt x="1966" y="2862"/>
                    <a:pt x="2046" y="2835"/>
                    <a:pt x="2130" y="2801"/>
                  </a:cubicBezTo>
                  <a:close/>
                  <a:moveTo>
                    <a:pt x="2486" y="2538"/>
                  </a:moveTo>
                  <a:cubicBezTo>
                    <a:pt x="2602" y="2405"/>
                    <a:pt x="2688" y="2271"/>
                    <a:pt x="2741" y="2131"/>
                  </a:cubicBezTo>
                  <a:cubicBezTo>
                    <a:pt x="2795" y="1993"/>
                    <a:pt x="2821" y="1835"/>
                    <a:pt x="2821" y="1659"/>
                  </a:cubicBezTo>
                  <a:cubicBezTo>
                    <a:pt x="2821" y="1510"/>
                    <a:pt x="2794" y="1366"/>
                    <a:pt x="2740" y="1229"/>
                  </a:cubicBezTo>
                  <a:cubicBezTo>
                    <a:pt x="2686" y="1092"/>
                    <a:pt x="2607" y="968"/>
                    <a:pt x="2503" y="856"/>
                  </a:cubicBezTo>
                  <a:cubicBezTo>
                    <a:pt x="2382" y="724"/>
                    <a:pt x="2251" y="627"/>
                    <a:pt x="2112" y="564"/>
                  </a:cubicBezTo>
                  <a:cubicBezTo>
                    <a:pt x="1972" y="502"/>
                    <a:pt x="1816" y="469"/>
                    <a:pt x="1644" y="469"/>
                  </a:cubicBezTo>
                  <a:cubicBezTo>
                    <a:pt x="1491" y="469"/>
                    <a:pt x="1346" y="498"/>
                    <a:pt x="1208" y="556"/>
                  </a:cubicBezTo>
                  <a:cubicBezTo>
                    <a:pt x="1071" y="615"/>
                    <a:pt x="949" y="698"/>
                    <a:pt x="842" y="807"/>
                  </a:cubicBezTo>
                  <a:cubicBezTo>
                    <a:pt x="726" y="926"/>
                    <a:pt x="638" y="1060"/>
                    <a:pt x="577" y="1212"/>
                  </a:cubicBezTo>
                  <a:cubicBezTo>
                    <a:pt x="515" y="1363"/>
                    <a:pt x="484" y="1523"/>
                    <a:pt x="484" y="1686"/>
                  </a:cubicBezTo>
                  <a:cubicBezTo>
                    <a:pt x="484" y="1737"/>
                    <a:pt x="489" y="1791"/>
                    <a:pt x="497" y="1848"/>
                  </a:cubicBezTo>
                  <a:cubicBezTo>
                    <a:pt x="504" y="1904"/>
                    <a:pt x="517" y="1962"/>
                    <a:pt x="533" y="2024"/>
                  </a:cubicBezTo>
                  <a:cubicBezTo>
                    <a:pt x="604" y="1989"/>
                    <a:pt x="683" y="1961"/>
                    <a:pt x="768" y="1944"/>
                  </a:cubicBezTo>
                  <a:cubicBezTo>
                    <a:pt x="855" y="1926"/>
                    <a:pt x="954" y="1919"/>
                    <a:pt x="1067" y="1919"/>
                  </a:cubicBezTo>
                  <a:cubicBezTo>
                    <a:pt x="1308" y="1919"/>
                    <a:pt x="1550" y="1972"/>
                    <a:pt x="1794" y="2078"/>
                  </a:cubicBezTo>
                  <a:cubicBezTo>
                    <a:pt x="2038" y="2186"/>
                    <a:pt x="2268" y="2338"/>
                    <a:pt x="2486" y="2538"/>
                  </a:cubicBezTo>
                  <a:close/>
                  <a:moveTo>
                    <a:pt x="2548" y="3102"/>
                  </a:moveTo>
                  <a:cubicBezTo>
                    <a:pt x="2413" y="3190"/>
                    <a:pt x="2271" y="3256"/>
                    <a:pt x="2120" y="3300"/>
                  </a:cubicBezTo>
                  <a:cubicBezTo>
                    <a:pt x="1970" y="3345"/>
                    <a:pt x="1813" y="3368"/>
                    <a:pt x="1648" y="3368"/>
                  </a:cubicBezTo>
                  <a:cubicBezTo>
                    <a:pt x="1459" y="3368"/>
                    <a:pt x="1277" y="3336"/>
                    <a:pt x="1103" y="3277"/>
                  </a:cubicBezTo>
                  <a:cubicBezTo>
                    <a:pt x="929" y="3214"/>
                    <a:pt x="770" y="3127"/>
                    <a:pt x="624" y="3011"/>
                  </a:cubicBezTo>
                  <a:cubicBezTo>
                    <a:pt x="423" y="2848"/>
                    <a:pt x="269" y="2651"/>
                    <a:pt x="162" y="2419"/>
                  </a:cubicBezTo>
                  <a:cubicBezTo>
                    <a:pt x="54" y="2188"/>
                    <a:pt x="0" y="1936"/>
                    <a:pt x="0" y="1664"/>
                  </a:cubicBezTo>
                  <a:cubicBezTo>
                    <a:pt x="0" y="1439"/>
                    <a:pt x="43" y="1224"/>
                    <a:pt x="130" y="1022"/>
                  </a:cubicBezTo>
                  <a:cubicBezTo>
                    <a:pt x="215" y="820"/>
                    <a:pt x="341" y="636"/>
                    <a:pt x="507" y="468"/>
                  </a:cubicBezTo>
                  <a:cubicBezTo>
                    <a:pt x="664" y="314"/>
                    <a:pt x="838" y="199"/>
                    <a:pt x="1030" y="119"/>
                  </a:cubicBezTo>
                  <a:cubicBezTo>
                    <a:pt x="1222" y="39"/>
                    <a:pt x="1428" y="0"/>
                    <a:pt x="1648" y="0"/>
                  </a:cubicBezTo>
                  <a:cubicBezTo>
                    <a:pt x="1875" y="0"/>
                    <a:pt x="2085" y="39"/>
                    <a:pt x="2278" y="119"/>
                  </a:cubicBezTo>
                  <a:cubicBezTo>
                    <a:pt x="2471" y="199"/>
                    <a:pt x="2648" y="316"/>
                    <a:pt x="2808" y="474"/>
                  </a:cubicBezTo>
                  <a:cubicBezTo>
                    <a:pt x="2974" y="637"/>
                    <a:pt x="3098" y="823"/>
                    <a:pt x="3183" y="1030"/>
                  </a:cubicBezTo>
                  <a:cubicBezTo>
                    <a:pt x="3266" y="1236"/>
                    <a:pt x="3308" y="1461"/>
                    <a:pt x="3308" y="1702"/>
                  </a:cubicBezTo>
                  <a:cubicBezTo>
                    <a:pt x="3308" y="1915"/>
                    <a:pt x="3274" y="2110"/>
                    <a:pt x="3207" y="2290"/>
                  </a:cubicBezTo>
                  <a:cubicBezTo>
                    <a:pt x="3141" y="2468"/>
                    <a:pt x="3040" y="2637"/>
                    <a:pt x="2904" y="2792"/>
                  </a:cubicBezTo>
                  <a:cubicBezTo>
                    <a:pt x="2961" y="2820"/>
                    <a:pt x="3021" y="2839"/>
                    <a:pt x="3081" y="2852"/>
                  </a:cubicBezTo>
                  <a:cubicBezTo>
                    <a:pt x="3142" y="2865"/>
                    <a:pt x="3207" y="2872"/>
                    <a:pt x="3277" y="2872"/>
                  </a:cubicBezTo>
                  <a:cubicBezTo>
                    <a:pt x="3337" y="2872"/>
                    <a:pt x="3337" y="2872"/>
                    <a:pt x="3337" y="2872"/>
                  </a:cubicBezTo>
                  <a:cubicBezTo>
                    <a:pt x="3337" y="3325"/>
                    <a:pt x="3337" y="3325"/>
                    <a:pt x="3337" y="3325"/>
                  </a:cubicBezTo>
                  <a:cubicBezTo>
                    <a:pt x="3295" y="3325"/>
                    <a:pt x="3295" y="3325"/>
                    <a:pt x="3295" y="3325"/>
                  </a:cubicBezTo>
                  <a:cubicBezTo>
                    <a:pt x="3175" y="3325"/>
                    <a:pt x="3052" y="3306"/>
                    <a:pt x="2928" y="3270"/>
                  </a:cubicBezTo>
                  <a:cubicBezTo>
                    <a:pt x="2803" y="3232"/>
                    <a:pt x="2677" y="3177"/>
                    <a:pt x="2548" y="3102"/>
                  </a:cubicBezTo>
                  <a:close/>
                  <a:moveTo>
                    <a:pt x="4075" y="1423"/>
                  </a:moveTo>
                  <a:cubicBezTo>
                    <a:pt x="4225" y="1423"/>
                    <a:pt x="4225" y="1423"/>
                    <a:pt x="4225" y="1423"/>
                  </a:cubicBezTo>
                  <a:cubicBezTo>
                    <a:pt x="4470" y="1423"/>
                    <a:pt x="4645" y="1385"/>
                    <a:pt x="4749" y="1312"/>
                  </a:cubicBezTo>
                  <a:cubicBezTo>
                    <a:pt x="4853" y="1236"/>
                    <a:pt x="4905" y="1115"/>
                    <a:pt x="4905" y="943"/>
                  </a:cubicBezTo>
                  <a:cubicBezTo>
                    <a:pt x="4905" y="792"/>
                    <a:pt x="4858" y="680"/>
                    <a:pt x="4763" y="606"/>
                  </a:cubicBezTo>
                  <a:cubicBezTo>
                    <a:pt x="4669" y="533"/>
                    <a:pt x="4524" y="496"/>
                    <a:pt x="4329" y="496"/>
                  </a:cubicBezTo>
                  <a:cubicBezTo>
                    <a:pt x="4075" y="496"/>
                    <a:pt x="4075" y="496"/>
                    <a:pt x="4075" y="496"/>
                  </a:cubicBezTo>
                  <a:cubicBezTo>
                    <a:pt x="4075" y="1423"/>
                    <a:pt x="4075" y="1423"/>
                    <a:pt x="4075" y="1423"/>
                  </a:cubicBezTo>
                  <a:close/>
                  <a:moveTo>
                    <a:pt x="4070" y="2881"/>
                  </a:moveTo>
                  <a:cubicBezTo>
                    <a:pt x="4444" y="2881"/>
                    <a:pt x="4444" y="2881"/>
                    <a:pt x="4444" y="2881"/>
                  </a:cubicBezTo>
                  <a:cubicBezTo>
                    <a:pt x="4662" y="2881"/>
                    <a:pt x="4823" y="2840"/>
                    <a:pt x="4926" y="2757"/>
                  </a:cubicBezTo>
                  <a:cubicBezTo>
                    <a:pt x="5029" y="2677"/>
                    <a:pt x="5081" y="2551"/>
                    <a:pt x="5081" y="2380"/>
                  </a:cubicBezTo>
                  <a:cubicBezTo>
                    <a:pt x="5081" y="2193"/>
                    <a:pt x="5027" y="2053"/>
                    <a:pt x="4919" y="1957"/>
                  </a:cubicBezTo>
                  <a:cubicBezTo>
                    <a:pt x="4812" y="1862"/>
                    <a:pt x="4654" y="1813"/>
                    <a:pt x="4444" y="1813"/>
                  </a:cubicBezTo>
                  <a:cubicBezTo>
                    <a:pt x="4070" y="1813"/>
                    <a:pt x="4070" y="1813"/>
                    <a:pt x="4070" y="1813"/>
                  </a:cubicBezTo>
                  <a:cubicBezTo>
                    <a:pt x="4070" y="2881"/>
                    <a:pt x="4070" y="2881"/>
                    <a:pt x="4070" y="2881"/>
                  </a:cubicBezTo>
                  <a:close/>
                  <a:moveTo>
                    <a:pt x="4309" y="52"/>
                  </a:moveTo>
                  <a:cubicBezTo>
                    <a:pt x="4658" y="52"/>
                    <a:pt x="4923" y="128"/>
                    <a:pt x="5105" y="280"/>
                  </a:cubicBezTo>
                  <a:cubicBezTo>
                    <a:pt x="5286" y="433"/>
                    <a:pt x="5377" y="657"/>
                    <a:pt x="5377" y="947"/>
                  </a:cubicBezTo>
                  <a:cubicBezTo>
                    <a:pt x="5377" y="1083"/>
                    <a:pt x="5348" y="1202"/>
                    <a:pt x="5288" y="1306"/>
                  </a:cubicBezTo>
                  <a:cubicBezTo>
                    <a:pt x="5228" y="1409"/>
                    <a:pt x="5142" y="1495"/>
                    <a:pt x="5027" y="1562"/>
                  </a:cubicBezTo>
                  <a:cubicBezTo>
                    <a:pt x="5188" y="1609"/>
                    <a:pt x="5315" y="1701"/>
                    <a:pt x="5407" y="1839"/>
                  </a:cubicBezTo>
                  <a:cubicBezTo>
                    <a:pt x="5500" y="1975"/>
                    <a:pt x="5547" y="2137"/>
                    <a:pt x="5547" y="2327"/>
                  </a:cubicBezTo>
                  <a:cubicBezTo>
                    <a:pt x="5547" y="2479"/>
                    <a:pt x="5518" y="2623"/>
                    <a:pt x="5461" y="2757"/>
                  </a:cubicBezTo>
                  <a:cubicBezTo>
                    <a:pt x="5404" y="2890"/>
                    <a:pt x="5326" y="3002"/>
                    <a:pt x="5225" y="3089"/>
                  </a:cubicBezTo>
                  <a:cubicBezTo>
                    <a:pt x="5126" y="3173"/>
                    <a:pt x="5015" y="3234"/>
                    <a:pt x="4890" y="3270"/>
                  </a:cubicBezTo>
                  <a:cubicBezTo>
                    <a:pt x="4764" y="3306"/>
                    <a:pt x="4588" y="3323"/>
                    <a:pt x="4361" y="3323"/>
                  </a:cubicBezTo>
                  <a:cubicBezTo>
                    <a:pt x="3606" y="3323"/>
                    <a:pt x="3606" y="3323"/>
                    <a:pt x="3606" y="3323"/>
                  </a:cubicBezTo>
                  <a:cubicBezTo>
                    <a:pt x="3606" y="52"/>
                    <a:pt x="3606" y="52"/>
                    <a:pt x="3606" y="52"/>
                  </a:cubicBezTo>
                  <a:cubicBezTo>
                    <a:pt x="4309" y="52"/>
                    <a:pt x="4309" y="52"/>
                    <a:pt x="4309" y="52"/>
                  </a:cubicBezTo>
                  <a:close/>
                  <a:moveTo>
                    <a:pt x="7451" y="3323"/>
                  </a:moveTo>
                  <a:cubicBezTo>
                    <a:pt x="5752" y="3323"/>
                    <a:pt x="5752" y="3323"/>
                    <a:pt x="5752" y="3323"/>
                  </a:cubicBezTo>
                  <a:cubicBezTo>
                    <a:pt x="5752" y="52"/>
                    <a:pt x="5752" y="52"/>
                    <a:pt x="5752" y="52"/>
                  </a:cubicBezTo>
                  <a:cubicBezTo>
                    <a:pt x="7451" y="52"/>
                    <a:pt x="7451" y="52"/>
                    <a:pt x="7451" y="52"/>
                  </a:cubicBezTo>
                  <a:cubicBezTo>
                    <a:pt x="7451" y="489"/>
                    <a:pt x="7451" y="489"/>
                    <a:pt x="7451" y="489"/>
                  </a:cubicBezTo>
                  <a:cubicBezTo>
                    <a:pt x="6226" y="489"/>
                    <a:pt x="6226" y="489"/>
                    <a:pt x="6226" y="489"/>
                  </a:cubicBezTo>
                  <a:cubicBezTo>
                    <a:pt x="6226" y="1466"/>
                    <a:pt x="6226" y="1466"/>
                    <a:pt x="6226" y="1466"/>
                  </a:cubicBezTo>
                  <a:cubicBezTo>
                    <a:pt x="7451" y="1466"/>
                    <a:pt x="7451" y="1466"/>
                    <a:pt x="7451" y="1466"/>
                  </a:cubicBezTo>
                  <a:cubicBezTo>
                    <a:pt x="7451" y="1891"/>
                    <a:pt x="7451" y="1891"/>
                    <a:pt x="7451" y="1891"/>
                  </a:cubicBezTo>
                  <a:cubicBezTo>
                    <a:pt x="6226" y="1891"/>
                    <a:pt x="6226" y="1891"/>
                    <a:pt x="6226" y="1891"/>
                  </a:cubicBezTo>
                  <a:cubicBezTo>
                    <a:pt x="6226" y="2871"/>
                    <a:pt x="6226" y="2871"/>
                    <a:pt x="6226" y="2871"/>
                  </a:cubicBezTo>
                  <a:cubicBezTo>
                    <a:pt x="7451" y="2871"/>
                    <a:pt x="7451" y="2871"/>
                    <a:pt x="7451" y="2871"/>
                  </a:cubicBezTo>
                  <a:cubicBezTo>
                    <a:pt x="7451" y="3323"/>
                    <a:pt x="7451" y="3323"/>
                    <a:pt x="7451" y="3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sp>
          <p:nvSpPr>
            <p:cNvPr id="17" name="Freeform 6">
              <a:extLst>
                <a:ext uri="{FF2B5EF4-FFF2-40B4-BE49-F238E27FC236}">
                  <a16:creationId xmlns:a16="http://schemas.microsoft.com/office/drawing/2014/main" id="{8E71255D-6FCE-4413-B94D-A56DBC2B3F4A}"/>
                </a:ext>
              </a:extLst>
            </p:cNvPr>
            <p:cNvSpPr>
              <a:spLocks noEditPoints="1"/>
            </p:cNvSpPr>
            <p:nvPr userDrawn="1"/>
          </p:nvSpPr>
          <p:spPr bwMode="auto">
            <a:xfrm>
              <a:off x="-39" y="4615"/>
              <a:ext cx="2446" cy="2221"/>
            </a:xfrm>
            <a:custGeom>
              <a:avLst/>
              <a:gdLst>
                <a:gd name="T0" fmla="*/ 2807 w 3719"/>
                <a:gd name="T1" fmla="*/ 2505 h 3377"/>
                <a:gd name="T2" fmla="*/ 3057 w 3719"/>
                <a:gd name="T3" fmla="*/ 2401 h 3377"/>
                <a:gd name="T4" fmla="*/ 3161 w 3719"/>
                <a:gd name="T5" fmla="*/ 2149 h 3377"/>
                <a:gd name="T6" fmla="*/ 3111 w 3719"/>
                <a:gd name="T7" fmla="*/ 1968 h 3377"/>
                <a:gd name="T8" fmla="*/ 2381 w 3719"/>
                <a:gd name="T9" fmla="*/ 702 h 3377"/>
                <a:gd name="T10" fmla="*/ 2006 w 3719"/>
                <a:gd name="T11" fmla="*/ 117 h 3377"/>
                <a:gd name="T12" fmla="*/ 2771 w 3719"/>
                <a:gd name="T13" fmla="*/ 468 h 3377"/>
                <a:gd name="T14" fmla="*/ 3518 w 3719"/>
                <a:gd name="T15" fmla="*/ 1760 h 3377"/>
                <a:gd name="T16" fmla="*/ 3252 w 3719"/>
                <a:gd name="T17" fmla="*/ 2754 h 3377"/>
                <a:gd name="T18" fmla="*/ 2269 w 3719"/>
                <a:gd name="T19" fmla="*/ 2505 h 3377"/>
                <a:gd name="T20" fmla="*/ 2807 w 3719"/>
                <a:gd name="T21" fmla="*/ 2505 h 3377"/>
                <a:gd name="T22" fmla="*/ 2805 w 3719"/>
                <a:gd name="T23" fmla="*/ 1921 h 3377"/>
                <a:gd name="T24" fmla="*/ 1894 w 3719"/>
                <a:gd name="T25" fmla="*/ 1921 h 3377"/>
                <a:gd name="T26" fmla="*/ 1631 w 3719"/>
                <a:gd name="T27" fmla="*/ 2377 h 3377"/>
                <a:gd name="T28" fmla="*/ 2805 w 3719"/>
                <a:gd name="T29" fmla="*/ 2377 h 3377"/>
                <a:gd name="T30" fmla="*/ 3033 w 3719"/>
                <a:gd name="T31" fmla="*/ 2149 h 3377"/>
                <a:gd name="T32" fmla="*/ 2805 w 3719"/>
                <a:gd name="T33" fmla="*/ 1921 h 3377"/>
                <a:gd name="T34" fmla="*/ 1906 w 3719"/>
                <a:gd name="T35" fmla="*/ 710 h 3377"/>
                <a:gd name="T36" fmla="*/ 2175 w 3719"/>
                <a:gd name="T37" fmla="*/ 1176 h 3377"/>
                <a:gd name="T38" fmla="*/ 1899 w 3719"/>
                <a:gd name="T39" fmla="*/ 201 h 3377"/>
                <a:gd name="T40" fmla="*/ 906 w 3719"/>
                <a:gd name="T41" fmla="*/ 468 h 3377"/>
                <a:gd name="T42" fmla="*/ 159 w 3719"/>
                <a:gd name="T43" fmla="*/ 1760 h 3377"/>
                <a:gd name="T44" fmla="*/ 238 w 3719"/>
                <a:gd name="T45" fmla="*/ 2599 h 3377"/>
                <a:gd name="T46" fmla="*/ 558 w 3719"/>
                <a:gd name="T47" fmla="*/ 1981 h 3377"/>
                <a:gd name="T48" fmla="*/ 1288 w 3719"/>
                <a:gd name="T49" fmla="*/ 715 h 3377"/>
                <a:gd name="T50" fmla="*/ 1421 w 3719"/>
                <a:gd name="T51" fmla="*/ 582 h 3377"/>
                <a:gd name="T52" fmla="*/ 1691 w 3719"/>
                <a:gd name="T53" fmla="*/ 546 h 3377"/>
                <a:gd name="T54" fmla="*/ 1906 w 3719"/>
                <a:gd name="T55" fmla="*/ 710 h 3377"/>
                <a:gd name="T56" fmla="*/ 1402 w 3719"/>
                <a:gd name="T57" fmla="*/ 1004 h 3377"/>
                <a:gd name="T58" fmla="*/ 1857 w 3719"/>
                <a:gd name="T59" fmla="*/ 1793 h 3377"/>
                <a:gd name="T60" fmla="*/ 2383 w 3719"/>
                <a:gd name="T61" fmla="*/ 1793 h 3377"/>
                <a:gd name="T62" fmla="*/ 1796 w 3719"/>
                <a:gd name="T63" fmla="*/ 777 h 3377"/>
                <a:gd name="T64" fmla="*/ 1485 w 3719"/>
                <a:gd name="T65" fmla="*/ 694 h 3377"/>
                <a:gd name="T66" fmla="*/ 1402 w 3719"/>
                <a:gd name="T67" fmla="*/ 1004 h 3377"/>
                <a:gd name="T68" fmla="*/ 802 w 3719"/>
                <a:gd name="T69" fmla="*/ 2388 h 3377"/>
                <a:gd name="T70" fmla="*/ 1071 w 3719"/>
                <a:gd name="T71" fmla="*/ 1922 h 3377"/>
                <a:gd name="T72" fmla="*/ 364 w 3719"/>
                <a:gd name="T73" fmla="*/ 2649 h 3377"/>
                <a:gd name="T74" fmla="*/ 1092 w 3719"/>
                <a:gd name="T75" fmla="*/ 3377 h 3377"/>
                <a:gd name="T76" fmla="*/ 2586 w 3719"/>
                <a:gd name="T77" fmla="*/ 3377 h 3377"/>
                <a:gd name="T78" fmla="*/ 3272 w 3719"/>
                <a:gd name="T79" fmla="*/ 2889 h 3377"/>
                <a:gd name="T80" fmla="*/ 2576 w 3719"/>
                <a:gd name="T81" fmla="*/ 2920 h 3377"/>
                <a:gd name="T82" fmla="*/ 1116 w 3719"/>
                <a:gd name="T83" fmla="*/ 2920 h 3377"/>
                <a:gd name="T84" fmla="*/ 934 w 3719"/>
                <a:gd name="T85" fmla="*/ 2872 h 3377"/>
                <a:gd name="T86" fmla="*/ 768 w 3719"/>
                <a:gd name="T87" fmla="*/ 2657 h 3377"/>
                <a:gd name="T88" fmla="*/ 802 w 3719"/>
                <a:gd name="T89" fmla="*/ 2388 h 3377"/>
                <a:gd name="T90" fmla="*/ 1309 w 3719"/>
                <a:gd name="T91" fmla="*/ 2679 h 3377"/>
                <a:gd name="T92" fmla="*/ 1765 w 3719"/>
                <a:gd name="T93" fmla="*/ 1890 h 3377"/>
                <a:gd name="T94" fmla="*/ 1501 w 3719"/>
                <a:gd name="T95" fmla="*/ 1434 h 3377"/>
                <a:gd name="T96" fmla="*/ 914 w 3719"/>
                <a:gd name="T97" fmla="*/ 2450 h 3377"/>
                <a:gd name="T98" fmla="*/ 998 w 3719"/>
                <a:gd name="T99" fmla="*/ 2762 h 3377"/>
                <a:gd name="T100" fmla="*/ 1309 w 3719"/>
                <a:gd name="T101" fmla="*/ 2679 h 3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9" h="3377">
                  <a:moveTo>
                    <a:pt x="2807" y="2505"/>
                  </a:moveTo>
                  <a:cubicBezTo>
                    <a:pt x="2904" y="2504"/>
                    <a:pt x="2993" y="2465"/>
                    <a:pt x="3057" y="2401"/>
                  </a:cubicBezTo>
                  <a:cubicBezTo>
                    <a:pt x="3121" y="2336"/>
                    <a:pt x="3161" y="2248"/>
                    <a:pt x="3161" y="2149"/>
                  </a:cubicBezTo>
                  <a:cubicBezTo>
                    <a:pt x="3161" y="2082"/>
                    <a:pt x="3143" y="2020"/>
                    <a:pt x="3111" y="1968"/>
                  </a:cubicBezTo>
                  <a:cubicBezTo>
                    <a:pt x="2381" y="702"/>
                    <a:pt x="2381" y="702"/>
                    <a:pt x="2381" y="702"/>
                  </a:cubicBezTo>
                  <a:cubicBezTo>
                    <a:pt x="2346" y="469"/>
                    <a:pt x="2215" y="253"/>
                    <a:pt x="2006" y="117"/>
                  </a:cubicBezTo>
                  <a:cubicBezTo>
                    <a:pt x="2301" y="61"/>
                    <a:pt x="2613" y="192"/>
                    <a:pt x="2771" y="468"/>
                  </a:cubicBezTo>
                  <a:cubicBezTo>
                    <a:pt x="3518" y="1760"/>
                    <a:pt x="3518" y="1760"/>
                    <a:pt x="3518" y="1760"/>
                  </a:cubicBezTo>
                  <a:cubicBezTo>
                    <a:pt x="3719" y="2109"/>
                    <a:pt x="3600" y="2553"/>
                    <a:pt x="3252" y="2754"/>
                  </a:cubicBezTo>
                  <a:cubicBezTo>
                    <a:pt x="2910" y="2952"/>
                    <a:pt x="2474" y="2840"/>
                    <a:pt x="2269" y="2505"/>
                  </a:cubicBezTo>
                  <a:cubicBezTo>
                    <a:pt x="2807" y="2505"/>
                    <a:pt x="2807" y="2505"/>
                    <a:pt x="2807" y="2505"/>
                  </a:cubicBezTo>
                  <a:close/>
                  <a:moveTo>
                    <a:pt x="2805" y="1921"/>
                  </a:moveTo>
                  <a:cubicBezTo>
                    <a:pt x="1894" y="1921"/>
                    <a:pt x="1894" y="1921"/>
                    <a:pt x="1894" y="1921"/>
                  </a:cubicBezTo>
                  <a:cubicBezTo>
                    <a:pt x="1631" y="2377"/>
                    <a:pt x="1631" y="2377"/>
                    <a:pt x="1631" y="2377"/>
                  </a:cubicBezTo>
                  <a:cubicBezTo>
                    <a:pt x="2805" y="2377"/>
                    <a:pt x="2805" y="2377"/>
                    <a:pt x="2805" y="2377"/>
                  </a:cubicBezTo>
                  <a:cubicBezTo>
                    <a:pt x="2931" y="2377"/>
                    <a:pt x="3033" y="2275"/>
                    <a:pt x="3033" y="2149"/>
                  </a:cubicBezTo>
                  <a:cubicBezTo>
                    <a:pt x="3033" y="2024"/>
                    <a:pt x="2931" y="1921"/>
                    <a:pt x="2805" y="1921"/>
                  </a:cubicBezTo>
                  <a:close/>
                  <a:moveTo>
                    <a:pt x="1906" y="710"/>
                  </a:moveTo>
                  <a:cubicBezTo>
                    <a:pt x="2175" y="1176"/>
                    <a:pt x="2175" y="1176"/>
                    <a:pt x="2175" y="1176"/>
                  </a:cubicBezTo>
                  <a:cubicBezTo>
                    <a:pt x="2362" y="831"/>
                    <a:pt x="2241" y="399"/>
                    <a:pt x="1899" y="201"/>
                  </a:cubicBezTo>
                  <a:cubicBezTo>
                    <a:pt x="1551" y="0"/>
                    <a:pt x="1107" y="119"/>
                    <a:pt x="906" y="468"/>
                  </a:cubicBezTo>
                  <a:cubicBezTo>
                    <a:pt x="159" y="1760"/>
                    <a:pt x="159" y="1760"/>
                    <a:pt x="159" y="1760"/>
                  </a:cubicBezTo>
                  <a:cubicBezTo>
                    <a:pt x="0" y="2036"/>
                    <a:pt x="41" y="2370"/>
                    <a:pt x="238" y="2599"/>
                  </a:cubicBezTo>
                  <a:cubicBezTo>
                    <a:pt x="252" y="2349"/>
                    <a:pt x="374" y="2128"/>
                    <a:pt x="558" y="1981"/>
                  </a:cubicBezTo>
                  <a:cubicBezTo>
                    <a:pt x="1288" y="715"/>
                    <a:pt x="1288" y="715"/>
                    <a:pt x="1288" y="715"/>
                  </a:cubicBezTo>
                  <a:cubicBezTo>
                    <a:pt x="1318" y="662"/>
                    <a:pt x="1364" y="616"/>
                    <a:pt x="1421" y="582"/>
                  </a:cubicBezTo>
                  <a:cubicBezTo>
                    <a:pt x="1506" y="532"/>
                    <a:pt x="1603" y="523"/>
                    <a:pt x="1691" y="546"/>
                  </a:cubicBezTo>
                  <a:cubicBezTo>
                    <a:pt x="1779" y="569"/>
                    <a:pt x="1857" y="626"/>
                    <a:pt x="1906" y="710"/>
                  </a:cubicBezTo>
                  <a:close/>
                  <a:moveTo>
                    <a:pt x="1402" y="1004"/>
                  </a:moveTo>
                  <a:cubicBezTo>
                    <a:pt x="1857" y="1793"/>
                    <a:pt x="1857" y="1793"/>
                    <a:pt x="1857" y="1793"/>
                  </a:cubicBezTo>
                  <a:cubicBezTo>
                    <a:pt x="2383" y="1793"/>
                    <a:pt x="2383" y="1793"/>
                    <a:pt x="2383" y="1793"/>
                  </a:cubicBezTo>
                  <a:cubicBezTo>
                    <a:pt x="1796" y="777"/>
                    <a:pt x="1796" y="777"/>
                    <a:pt x="1796" y="777"/>
                  </a:cubicBezTo>
                  <a:cubicBezTo>
                    <a:pt x="1733" y="667"/>
                    <a:pt x="1594" y="631"/>
                    <a:pt x="1485" y="694"/>
                  </a:cubicBezTo>
                  <a:cubicBezTo>
                    <a:pt x="1376" y="756"/>
                    <a:pt x="1339" y="895"/>
                    <a:pt x="1402" y="1004"/>
                  </a:cubicBezTo>
                  <a:close/>
                  <a:moveTo>
                    <a:pt x="802" y="2388"/>
                  </a:moveTo>
                  <a:cubicBezTo>
                    <a:pt x="1071" y="1922"/>
                    <a:pt x="1071" y="1922"/>
                    <a:pt x="1071" y="1922"/>
                  </a:cubicBezTo>
                  <a:cubicBezTo>
                    <a:pt x="679" y="1933"/>
                    <a:pt x="364" y="2254"/>
                    <a:pt x="364" y="2649"/>
                  </a:cubicBezTo>
                  <a:cubicBezTo>
                    <a:pt x="364" y="3051"/>
                    <a:pt x="690" y="3377"/>
                    <a:pt x="1092" y="3377"/>
                  </a:cubicBezTo>
                  <a:cubicBezTo>
                    <a:pt x="2586" y="3377"/>
                    <a:pt x="2586" y="3377"/>
                    <a:pt x="2586" y="3377"/>
                  </a:cubicBezTo>
                  <a:cubicBezTo>
                    <a:pt x="2903" y="3377"/>
                    <a:pt x="3173" y="3173"/>
                    <a:pt x="3272" y="2889"/>
                  </a:cubicBezTo>
                  <a:cubicBezTo>
                    <a:pt x="3048" y="3001"/>
                    <a:pt x="2796" y="3006"/>
                    <a:pt x="2576" y="2920"/>
                  </a:cubicBezTo>
                  <a:cubicBezTo>
                    <a:pt x="1116" y="2920"/>
                    <a:pt x="1116" y="2920"/>
                    <a:pt x="1116" y="2920"/>
                  </a:cubicBezTo>
                  <a:cubicBezTo>
                    <a:pt x="1054" y="2921"/>
                    <a:pt x="991" y="2905"/>
                    <a:pt x="934" y="2872"/>
                  </a:cubicBezTo>
                  <a:cubicBezTo>
                    <a:pt x="848" y="2823"/>
                    <a:pt x="791" y="2744"/>
                    <a:pt x="768" y="2657"/>
                  </a:cubicBezTo>
                  <a:cubicBezTo>
                    <a:pt x="744" y="2568"/>
                    <a:pt x="754" y="2473"/>
                    <a:pt x="802" y="2388"/>
                  </a:cubicBezTo>
                  <a:close/>
                  <a:moveTo>
                    <a:pt x="1309" y="2679"/>
                  </a:moveTo>
                  <a:cubicBezTo>
                    <a:pt x="1765" y="1890"/>
                    <a:pt x="1765" y="1890"/>
                    <a:pt x="1765" y="1890"/>
                  </a:cubicBezTo>
                  <a:cubicBezTo>
                    <a:pt x="1501" y="1434"/>
                    <a:pt x="1501" y="1434"/>
                    <a:pt x="1501" y="1434"/>
                  </a:cubicBezTo>
                  <a:cubicBezTo>
                    <a:pt x="914" y="2450"/>
                    <a:pt x="914" y="2450"/>
                    <a:pt x="914" y="2450"/>
                  </a:cubicBezTo>
                  <a:cubicBezTo>
                    <a:pt x="851" y="2560"/>
                    <a:pt x="889" y="2699"/>
                    <a:pt x="998" y="2762"/>
                  </a:cubicBezTo>
                  <a:cubicBezTo>
                    <a:pt x="1107" y="2825"/>
                    <a:pt x="1246" y="2786"/>
                    <a:pt x="1309" y="267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grpSp>
    </p:spTree>
    <p:extLst>
      <p:ext uri="{BB962C8B-B14F-4D97-AF65-F5344CB8AC3E}">
        <p14:creationId xmlns:p14="http://schemas.microsoft.com/office/powerpoint/2010/main" val="194415764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E0EE-BD0D-4A5F-8C6C-D99375A686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706F2-EC99-48ED-820D-1E20E9B20F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1A2932-BB01-49B3-880F-6BC3188F264A}"/>
              </a:ext>
            </a:extLst>
          </p:cNvPr>
          <p:cNvSpPr>
            <a:spLocks noGrp="1"/>
          </p:cNvSpPr>
          <p:nvPr>
            <p:ph type="dt" sz="half" idx="10"/>
          </p:nvPr>
        </p:nvSpPr>
        <p:spPr/>
        <p:txBody>
          <a:bodyPr/>
          <a:lstStyle/>
          <a:p>
            <a:fld id="{0FCC1FF7-69B9-4E99-8B8B-0FCB57A10275}" type="datetimeFigureOut">
              <a:rPr lang="en-US" smtClean="0"/>
              <a:t>9/6/2024</a:t>
            </a:fld>
            <a:endParaRPr lang="en-US"/>
          </a:p>
        </p:txBody>
      </p:sp>
      <p:sp>
        <p:nvSpPr>
          <p:cNvPr id="5" name="Footer Placeholder 4">
            <a:extLst>
              <a:ext uri="{FF2B5EF4-FFF2-40B4-BE49-F238E27FC236}">
                <a16:creationId xmlns:a16="http://schemas.microsoft.com/office/drawing/2014/main" id="{41FDCF38-6BCC-4049-9000-26E0977C6C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F2C37F-BCAD-422E-AB0D-FFBD2A0F49A7}"/>
              </a:ext>
            </a:extLst>
          </p:cNvPr>
          <p:cNvSpPr>
            <a:spLocks noGrp="1"/>
          </p:cNvSpPr>
          <p:nvPr>
            <p:ph type="sldNum" sz="quarter" idx="12"/>
          </p:nvPr>
        </p:nvSpPr>
        <p:spPr/>
        <p:txBody>
          <a:bodyPr/>
          <a:lstStyle/>
          <a:p>
            <a:fld id="{30D32B18-D56C-415B-9C6F-C487A927DCA7}" type="slidenum">
              <a:rPr lang="en-US" smtClean="0"/>
              <a:t>‹#›</a:t>
            </a:fld>
            <a:endParaRPr lang="en-US"/>
          </a:p>
        </p:txBody>
      </p:sp>
    </p:spTree>
    <p:extLst>
      <p:ext uri="{BB962C8B-B14F-4D97-AF65-F5344CB8AC3E}">
        <p14:creationId xmlns:p14="http://schemas.microsoft.com/office/powerpoint/2010/main" val="3778344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_Title (B5)">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A65D4F7-C550-4994-83C3-C6F24EE2315E}"/>
              </a:ext>
            </a:extLst>
          </p:cNvPr>
          <p:cNvSpPr>
            <a:spLocks/>
          </p:cNvSpPr>
          <p:nvPr userDrawn="1"/>
        </p:nvSpPr>
        <p:spPr>
          <a:xfrm>
            <a:off x="0" y="6678000"/>
            <a:ext cx="6096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34" name="Title 16">
            <a:extLst>
              <a:ext uri="{FF2B5EF4-FFF2-40B4-BE49-F238E27FC236}">
                <a16:creationId xmlns:a16="http://schemas.microsoft.com/office/drawing/2014/main" id="{2AFBC418-B4BF-473A-901B-D30F802D96FB}"/>
              </a:ext>
            </a:extLst>
          </p:cNvPr>
          <p:cNvSpPr>
            <a:spLocks noGrp="1"/>
          </p:cNvSpPr>
          <p:nvPr>
            <p:ph type="title" hasCustomPrompt="1"/>
          </p:nvPr>
        </p:nvSpPr>
        <p:spPr>
          <a:xfrm>
            <a:off x="628650" y="1984747"/>
            <a:ext cx="4851400" cy="1286506"/>
          </a:xfrm>
        </p:spPr>
        <p:txBody>
          <a:bodyPr anchor="b">
            <a:spAutoFit/>
          </a:bodyPr>
          <a:lstStyle>
            <a:lvl1pPr>
              <a:lnSpc>
                <a:spcPct val="95000"/>
              </a:lnSpc>
              <a:defRPr sz="4400" spc="0" baseline="0">
                <a:solidFill>
                  <a:schemeClr val="tx2"/>
                </a:solidFill>
              </a:defRPr>
            </a:lvl1pPr>
          </a:lstStyle>
          <a:p>
            <a:r>
              <a:rPr lang="en-US"/>
              <a:t>Presentation heading goes here.</a:t>
            </a:r>
            <a:endParaRPr lang="en-AU"/>
          </a:p>
        </p:txBody>
      </p:sp>
      <p:sp>
        <p:nvSpPr>
          <p:cNvPr id="35" name="Text Placeholder 20">
            <a:extLst>
              <a:ext uri="{FF2B5EF4-FFF2-40B4-BE49-F238E27FC236}">
                <a16:creationId xmlns:a16="http://schemas.microsoft.com/office/drawing/2014/main" id="{037F7E5D-B90E-4361-AA16-BD6DFE804305}"/>
              </a:ext>
            </a:extLst>
          </p:cNvPr>
          <p:cNvSpPr>
            <a:spLocks noGrp="1"/>
          </p:cNvSpPr>
          <p:nvPr>
            <p:ph type="body" sz="quarter" idx="14" hasCustomPrompt="1"/>
          </p:nvPr>
        </p:nvSpPr>
        <p:spPr>
          <a:xfrm>
            <a:off x="628650" y="3416300"/>
            <a:ext cx="4851400" cy="564257"/>
          </a:xfrm>
        </p:spPr>
        <p:txBody>
          <a:bodyPr wrap="square">
            <a:spAutoFit/>
          </a:bodyPr>
          <a:lstStyle>
            <a:lvl1pPr>
              <a:defRPr sz="1750" spc="0" baseline="0">
                <a:solidFill>
                  <a:schemeClr val="tx2"/>
                </a:solidFill>
                <a:latin typeface="Arial" panose="020B0604020202020204" pitchFamily="34" charset="0"/>
                <a:cs typeface="Arial" panose="020B0604020202020204" pitchFamily="34" charset="0"/>
              </a:defRPr>
            </a:lvl1pPr>
          </a:lstStyle>
          <a:p>
            <a:pPr lvl="0"/>
            <a:r>
              <a:rPr lang="en-AU" err="1"/>
              <a:t>Ultrices</a:t>
            </a:r>
            <a:r>
              <a:rPr lang="en-AU"/>
              <a:t> et </a:t>
            </a:r>
            <a:r>
              <a:rPr lang="en-AU" err="1"/>
              <a:t>luctus</a:t>
            </a:r>
            <a:r>
              <a:rPr lang="en-AU"/>
              <a:t> </a:t>
            </a:r>
            <a:r>
              <a:rPr lang="en-AU" err="1"/>
              <a:t>felis</a:t>
            </a:r>
            <a:r>
              <a:rPr lang="en-AU"/>
              <a:t> integer </a:t>
            </a:r>
            <a:r>
              <a:rPr lang="en-AU" err="1"/>
              <a:t>nam</a:t>
            </a:r>
            <a:r>
              <a:rPr lang="en-AU"/>
              <a:t> </a:t>
            </a:r>
            <a:r>
              <a:rPr lang="en-AU" err="1"/>
              <a:t>eu</a:t>
            </a:r>
            <a:r>
              <a:rPr lang="en-AU"/>
              <a:t> tempus </a:t>
            </a:r>
            <a:br>
              <a:rPr lang="en-AU"/>
            </a:br>
            <a:r>
              <a:rPr lang="en-AU"/>
              <a:t>sed ligula </a:t>
            </a:r>
            <a:r>
              <a:rPr lang="en-AU" err="1"/>
              <a:t>eleifend</a:t>
            </a:r>
            <a:r>
              <a:rPr lang="en-AU"/>
              <a:t>.</a:t>
            </a:r>
          </a:p>
        </p:txBody>
      </p:sp>
      <p:sp>
        <p:nvSpPr>
          <p:cNvPr id="36" name="Text Placeholder 20">
            <a:extLst>
              <a:ext uri="{FF2B5EF4-FFF2-40B4-BE49-F238E27FC236}">
                <a16:creationId xmlns:a16="http://schemas.microsoft.com/office/drawing/2014/main" id="{ED958A7C-CB32-4BB5-94DB-326C22A9FE5C}"/>
              </a:ext>
            </a:extLst>
          </p:cNvPr>
          <p:cNvSpPr>
            <a:spLocks noGrp="1"/>
          </p:cNvSpPr>
          <p:nvPr>
            <p:ph type="body" sz="quarter" idx="16" hasCustomPrompt="1"/>
          </p:nvPr>
        </p:nvSpPr>
        <p:spPr>
          <a:xfrm>
            <a:off x="628649" y="4677303"/>
            <a:ext cx="3476625" cy="646331"/>
          </a:xfrm>
        </p:spPr>
        <p:txBody>
          <a:bodyPr wrap="square">
            <a:spAutoFit/>
          </a:bodyPr>
          <a:lstStyle>
            <a:lvl1pPr>
              <a:lnSpc>
                <a:spcPct val="100000"/>
              </a:lnSpc>
              <a:spcBef>
                <a:spcPts val="0"/>
              </a:spcBef>
              <a:defRPr sz="1400" spc="0" baseline="0">
                <a:solidFill>
                  <a:schemeClr val="tx2"/>
                </a:solidFill>
                <a:latin typeface="Arial" panose="020B0604020202020204" pitchFamily="34" charset="0"/>
                <a:cs typeface="Arial" panose="020B0604020202020204" pitchFamily="34" charset="0"/>
              </a:defRPr>
            </a:lvl1pPr>
          </a:lstStyle>
          <a:p>
            <a:pPr lvl="0"/>
            <a:r>
              <a:rPr lang="en-AU"/>
              <a:t>Date</a:t>
            </a:r>
          </a:p>
          <a:p>
            <a:pPr lvl="0"/>
            <a:r>
              <a:rPr lang="en-AU"/>
              <a:t>Presenter Name</a:t>
            </a:r>
          </a:p>
          <a:p>
            <a:pPr lvl="0"/>
            <a:r>
              <a:rPr lang="en-AU"/>
              <a:t>presentername@qbe.com</a:t>
            </a:r>
          </a:p>
        </p:txBody>
      </p:sp>
      <p:cxnSp>
        <p:nvCxnSpPr>
          <p:cNvPr id="40" name="Straight Connector 39">
            <a:extLst>
              <a:ext uri="{FF2B5EF4-FFF2-40B4-BE49-F238E27FC236}">
                <a16:creationId xmlns:a16="http://schemas.microsoft.com/office/drawing/2014/main" id="{FF0B21A1-5CB0-40A9-B3EC-1487B338149E}"/>
              </a:ext>
            </a:extLst>
          </p:cNvPr>
          <p:cNvCxnSpPr>
            <a:cxnSpLocks/>
          </p:cNvCxnSpPr>
          <p:nvPr userDrawn="1"/>
        </p:nvCxnSpPr>
        <p:spPr>
          <a:xfrm>
            <a:off x="639537" y="4332441"/>
            <a:ext cx="522000" cy="0"/>
          </a:xfrm>
          <a:prstGeom prst="line">
            <a:avLst/>
          </a:prstGeom>
          <a:noFill/>
          <a:ln w="25400">
            <a:solidFill>
              <a:schemeClr val="bg1"/>
            </a:solidFill>
            <a:miter lim="800000"/>
          </a:ln>
        </p:spPr>
      </p:cxnSp>
      <p:grpSp>
        <p:nvGrpSpPr>
          <p:cNvPr id="15" name="Group 4">
            <a:extLst>
              <a:ext uri="{FF2B5EF4-FFF2-40B4-BE49-F238E27FC236}">
                <a16:creationId xmlns:a16="http://schemas.microsoft.com/office/drawing/2014/main" id="{79DC2F8D-9676-4DB6-A062-DB173C8E261B}"/>
              </a:ext>
            </a:extLst>
          </p:cNvPr>
          <p:cNvGrpSpPr>
            <a:grpSpLocks noChangeAspect="1"/>
          </p:cNvGrpSpPr>
          <p:nvPr userDrawn="1"/>
        </p:nvGrpSpPr>
        <p:grpSpPr bwMode="auto">
          <a:xfrm>
            <a:off x="639537" y="942112"/>
            <a:ext cx="953212" cy="278185"/>
            <a:chOff x="-39" y="4615"/>
            <a:chExt cx="7720" cy="2253"/>
          </a:xfrm>
        </p:grpSpPr>
        <p:sp>
          <p:nvSpPr>
            <p:cNvPr id="16" name="Freeform 5">
              <a:extLst>
                <a:ext uri="{FF2B5EF4-FFF2-40B4-BE49-F238E27FC236}">
                  <a16:creationId xmlns:a16="http://schemas.microsoft.com/office/drawing/2014/main" id="{DFD721CE-5393-4F95-851B-B27932F32198}"/>
                </a:ext>
              </a:extLst>
            </p:cNvPr>
            <p:cNvSpPr>
              <a:spLocks noEditPoints="1"/>
            </p:cNvSpPr>
            <p:nvPr userDrawn="1"/>
          </p:nvSpPr>
          <p:spPr bwMode="auto">
            <a:xfrm>
              <a:off x="2780" y="4652"/>
              <a:ext cx="4901" cy="2216"/>
            </a:xfrm>
            <a:custGeom>
              <a:avLst/>
              <a:gdLst>
                <a:gd name="T0" fmla="*/ 1596 w 7451"/>
                <a:gd name="T1" fmla="*/ 2454 h 3368"/>
                <a:gd name="T2" fmla="*/ 852 w 7451"/>
                <a:gd name="T3" fmla="*/ 2347 h 3368"/>
                <a:gd name="T4" fmla="*/ 1124 w 7451"/>
                <a:gd name="T5" fmla="*/ 2768 h 3368"/>
                <a:gd name="T6" fmla="*/ 1891 w 7451"/>
                <a:gd name="T7" fmla="*/ 2878 h 3368"/>
                <a:gd name="T8" fmla="*/ 2486 w 7451"/>
                <a:gd name="T9" fmla="*/ 2538 h 3368"/>
                <a:gd name="T10" fmla="*/ 2821 w 7451"/>
                <a:gd name="T11" fmla="*/ 1659 h 3368"/>
                <a:gd name="T12" fmla="*/ 2503 w 7451"/>
                <a:gd name="T13" fmla="*/ 856 h 3368"/>
                <a:gd name="T14" fmla="*/ 1644 w 7451"/>
                <a:gd name="T15" fmla="*/ 469 h 3368"/>
                <a:gd name="T16" fmla="*/ 842 w 7451"/>
                <a:gd name="T17" fmla="*/ 807 h 3368"/>
                <a:gd name="T18" fmla="*/ 484 w 7451"/>
                <a:gd name="T19" fmla="*/ 1686 h 3368"/>
                <a:gd name="T20" fmla="*/ 533 w 7451"/>
                <a:gd name="T21" fmla="*/ 2024 h 3368"/>
                <a:gd name="T22" fmla="*/ 1067 w 7451"/>
                <a:gd name="T23" fmla="*/ 1919 h 3368"/>
                <a:gd name="T24" fmla="*/ 2486 w 7451"/>
                <a:gd name="T25" fmla="*/ 2538 h 3368"/>
                <a:gd name="T26" fmla="*/ 2120 w 7451"/>
                <a:gd name="T27" fmla="*/ 3300 h 3368"/>
                <a:gd name="T28" fmla="*/ 1103 w 7451"/>
                <a:gd name="T29" fmla="*/ 3277 h 3368"/>
                <a:gd name="T30" fmla="*/ 162 w 7451"/>
                <a:gd name="T31" fmla="*/ 2419 h 3368"/>
                <a:gd name="T32" fmla="*/ 130 w 7451"/>
                <a:gd name="T33" fmla="*/ 1022 h 3368"/>
                <a:gd name="T34" fmla="*/ 1030 w 7451"/>
                <a:gd name="T35" fmla="*/ 119 h 3368"/>
                <a:gd name="T36" fmla="*/ 2278 w 7451"/>
                <a:gd name="T37" fmla="*/ 119 h 3368"/>
                <a:gd name="T38" fmla="*/ 3183 w 7451"/>
                <a:gd name="T39" fmla="*/ 1030 h 3368"/>
                <a:gd name="T40" fmla="*/ 3207 w 7451"/>
                <a:gd name="T41" fmla="*/ 2290 h 3368"/>
                <a:gd name="T42" fmla="*/ 3081 w 7451"/>
                <a:gd name="T43" fmla="*/ 2852 h 3368"/>
                <a:gd name="T44" fmla="*/ 3337 w 7451"/>
                <a:gd name="T45" fmla="*/ 2872 h 3368"/>
                <a:gd name="T46" fmla="*/ 3295 w 7451"/>
                <a:gd name="T47" fmla="*/ 3325 h 3368"/>
                <a:gd name="T48" fmla="*/ 2548 w 7451"/>
                <a:gd name="T49" fmla="*/ 3102 h 3368"/>
                <a:gd name="T50" fmla="*/ 4225 w 7451"/>
                <a:gd name="T51" fmla="*/ 1423 h 3368"/>
                <a:gd name="T52" fmla="*/ 4905 w 7451"/>
                <a:gd name="T53" fmla="*/ 943 h 3368"/>
                <a:gd name="T54" fmla="*/ 4329 w 7451"/>
                <a:gd name="T55" fmla="*/ 496 h 3368"/>
                <a:gd name="T56" fmla="*/ 4075 w 7451"/>
                <a:gd name="T57" fmla="*/ 1423 h 3368"/>
                <a:gd name="T58" fmla="*/ 4444 w 7451"/>
                <a:gd name="T59" fmla="*/ 2881 h 3368"/>
                <a:gd name="T60" fmla="*/ 5081 w 7451"/>
                <a:gd name="T61" fmla="*/ 2380 h 3368"/>
                <a:gd name="T62" fmla="*/ 4444 w 7451"/>
                <a:gd name="T63" fmla="*/ 1813 h 3368"/>
                <a:gd name="T64" fmla="*/ 4070 w 7451"/>
                <a:gd name="T65" fmla="*/ 2881 h 3368"/>
                <a:gd name="T66" fmla="*/ 5105 w 7451"/>
                <a:gd name="T67" fmla="*/ 280 h 3368"/>
                <a:gd name="T68" fmla="*/ 5288 w 7451"/>
                <a:gd name="T69" fmla="*/ 1306 h 3368"/>
                <a:gd name="T70" fmla="*/ 5407 w 7451"/>
                <a:gd name="T71" fmla="*/ 1839 h 3368"/>
                <a:gd name="T72" fmla="*/ 5461 w 7451"/>
                <a:gd name="T73" fmla="*/ 2757 h 3368"/>
                <a:gd name="T74" fmla="*/ 4890 w 7451"/>
                <a:gd name="T75" fmla="*/ 3270 h 3368"/>
                <a:gd name="T76" fmla="*/ 3606 w 7451"/>
                <a:gd name="T77" fmla="*/ 3323 h 3368"/>
                <a:gd name="T78" fmla="*/ 4309 w 7451"/>
                <a:gd name="T79" fmla="*/ 52 h 3368"/>
                <a:gd name="T80" fmla="*/ 5752 w 7451"/>
                <a:gd name="T81" fmla="*/ 3323 h 3368"/>
                <a:gd name="T82" fmla="*/ 7451 w 7451"/>
                <a:gd name="T83" fmla="*/ 52 h 3368"/>
                <a:gd name="T84" fmla="*/ 6226 w 7451"/>
                <a:gd name="T85" fmla="*/ 489 h 3368"/>
                <a:gd name="T86" fmla="*/ 7451 w 7451"/>
                <a:gd name="T87" fmla="*/ 1466 h 3368"/>
                <a:gd name="T88" fmla="*/ 6226 w 7451"/>
                <a:gd name="T89" fmla="*/ 1891 h 3368"/>
                <a:gd name="T90" fmla="*/ 7451 w 7451"/>
                <a:gd name="T91" fmla="*/ 2871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51" h="3368">
                  <a:moveTo>
                    <a:pt x="2130" y="2801"/>
                  </a:moveTo>
                  <a:cubicBezTo>
                    <a:pt x="1965" y="2650"/>
                    <a:pt x="1786" y="2533"/>
                    <a:pt x="1596" y="2454"/>
                  </a:cubicBezTo>
                  <a:cubicBezTo>
                    <a:pt x="1405" y="2374"/>
                    <a:pt x="1212" y="2334"/>
                    <a:pt x="1015" y="2334"/>
                  </a:cubicBezTo>
                  <a:cubicBezTo>
                    <a:pt x="959" y="2334"/>
                    <a:pt x="905" y="2338"/>
                    <a:pt x="852" y="2347"/>
                  </a:cubicBezTo>
                  <a:cubicBezTo>
                    <a:pt x="799" y="2355"/>
                    <a:pt x="748" y="2367"/>
                    <a:pt x="697" y="2383"/>
                  </a:cubicBezTo>
                  <a:cubicBezTo>
                    <a:pt x="813" y="2549"/>
                    <a:pt x="955" y="2677"/>
                    <a:pt x="1124" y="2768"/>
                  </a:cubicBezTo>
                  <a:cubicBezTo>
                    <a:pt x="1293" y="2858"/>
                    <a:pt x="1475" y="2904"/>
                    <a:pt x="1670" y="2904"/>
                  </a:cubicBezTo>
                  <a:cubicBezTo>
                    <a:pt x="1742" y="2904"/>
                    <a:pt x="1815" y="2895"/>
                    <a:pt x="1891" y="2878"/>
                  </a:cubicBezTo>
                  <a:cubicBezTo>
                    <a:pt x="1966" y="2862"/>
                    <a:pt x="2046" y="2835"/>
                    <a:pt x="2130" y="2801"/>
                  </a:cubicBezTo>
                  <a:close/>
                  <a:moveTo>
                    <a:pt x="2486" y="2538"/>
                  </a:moveTo>
                  <a:cubicBezTo>
                    <a:pt x="2602" y="2405"/>
                    <a:pt x="2688" y="2271"/>
                    <a:pt x="2741" y="2131"/>
                  </a:cubicBezTo>
                  <a:cubicBezTo>
                    <a:pt x="2795" y="1993"/>
                    <a:pt x="2821" y="1835"/>
                    <a:pt x="2821" y="1659"/>
                  </a:cubicBezTo>
                  <a:cubicBezTo>
                    <a:pt x="2821" y="1510"/>
                    <a:pt x="2794" y="1366"/>
                    <a:pt x="2740" y="1229"/>
                  </a:cubicBezTo>
                  <a:cubicBezTo>
                    <a:pt x="2686" y="1092"/>
                    <a:pt x="2607" y="968"/>
                    <a:pt x="2503" y="856"/>
                  </a:cubicBezTo>
                  <a:cubicBezTo>
                    <a:pt x="2382" y="724"/>
                    <a:pt x="2251" y="627"/>
                    <a:pt x="2112" y="564"/>
                  </a:cubicBezTo>
                  <a:cubicBezTo>
                    <a:pt x="1972" y="502"/>
                    <a:pt x="1816" y="469"/>
                    <a:pt x="1644" y="469"/>
                  </a:cubicBezTo>
                  <a:cubicBezTo>
                    <a:pt x="1491" y="469"/>
                    <a:pt x="1346" y="498"/>
                    <a:pt x="1208" y="556"/>
                  </a:cubicBezTo>
                  <a:cubicBezTo>
                    <a:pt x="1071" y="615"/>
                    <a:pt x="949" y="698"/>
                    <a:pt x="842" y="807"/>
                  </a:cubicBezTo>
                  <a:cubicBezTo>
                    <a:pt x="726" y="926"/>
                    <a:pt x="638" y="1060"/>
                    <a:pt x="577" y="1212"/>
                  </a:cubicBezTo>
                  <a:cubicBezTo>
                    <a:pt x="515" y="1363"/>
                    <a:pt x="484" y="1523"/>
                    <a:pt x="484" y="1686"/>
                  </a:cubicBezTo>
                  <a:cubicBezTo>
                    <a:pt x="484" y="1737"/>
                    <a:pt x="489" y="1791"/>
                    <a:pt x="497" y="1848"/>
                  </a:cubicBezTo>
                  <a:cubicBezTo>
                    <a:pt x="504" y="1904"/>
                    <a:pt x="517" y="1962"/>
                    <a:pt x="533" y="2024"/>
                  </a:cubicBezTo>
                  <a:cubicBezTo>
                    <a:pt x="604" y="1989"/>
                    <a:pt x="683" y="1961"/>
                    <a:pt x="768" y="1944"/>
                  </a:cubicBezTo>
                  <a:cubicBezTo>
                    <a:pt x="855" y="1926"/>
                    <a:pt x="954" y="1919"/>
                    <a:pt x="1067" y="1919"/>
                  </a:cubicBezTo>
                  <a:cubicBezTo>
                    <a:pt x="1308" y="1919"/>
                    <a:pt x="1550" y="1972"/>
                    <a:pt x="1794" y="2078"/>
                  </a:cubicBezTo>
                  <a:cubicBezTo>
                    <a:pt x="2038" y="2186"/>
                    <a:pt x="2268" y="2338"/>
                    <a:pt x="2486" y="2538"/>
                  </a:cubicBezTo>
                  <a:close/>
                  <a:moveTo>
                    <a:pt x="2548" y="3102"/>
                  </a:moveTo>
                  <a:cubicBezTo>
                    <a:pt x="2413" y="3190"/>
                    <a:pt x="2271" y="3256"/>
                    <a:pt x="2120" y="3300"/>
                  </a:cubicBezTo>
                  <a:cubicBezTo>
                    <a:pt x="1970" y="3345"/>
                    <a:pt x="1813" y="3368"/>
                    <a:pt x="1648" y="3368"/>
                  </a:cubicBezTo>
                  <a:cubicBezTo>
                    <a:pt x="1459" y="3368"/>
                    <a:pt x="1277" y="3336"/>
                    <a:pt x="1103" y="3277"/>
                  </a:cubicBezTo>
                  <a:cubicBezTo>
                    <a:pt x="929" y="3214"/>
                    <a:pt x="770" y="3127"/>
                    <a:pt x="624" y="3011"/>
                  </a:cubicBezTo>
                  <a:cubicBezTo>
                    <a:pt x="423" y="2848"/>
                    <a:pt x="269" y="2651"/>
                    <a:pt x="162" y="2419"/>
                  </a:cubicBezTo>
                  <a:cubicBezTo>
                    <a:pt x="54" y="2188"/>
                    <a:pt x="0" y="1936"/>
                    <a:pt x="0" y="1664"/>
                  </a:cubicBezTo>
                  <a:cubicBezTo>
                    <a:pt x="0" y="1439"/>
                    <a:pt x="43" y="1224"/>
                    <a:pt x="130" y="1022"/>
                  </a:cubicBezTo>
                  <a:cubicBezTo>
                    <a:pt x="215" y="820"/>
                    <a:pt x="341" y="636"/>
                    <a:pt x="507" y="468"/>
                  </a:cubicBezTo>
                  <a:cubicBezTo>
                    <a:pt x="664" y="314"/>
                    <a:pt x="838" y="199"/>
                    <a:pt x="1030" y="119"/>
                  </a:cubicBezTo>
                  <a:cubicBezTo>
                    <a:pt x="1222" y="39"/>
                    <a:pt x="1428" y="0"/>
                    <a:pt x="1648" y="0"/>
                  </a:cubicBezTo>
                  <a:cubicBezTo>
                    <a:pt x="1875" y="0"/>
                    <a:pt x="2085" y="39"/>
                    <a:pt x="2278" y="119"/>
                  </a:cubicBezTo>
                  <a:cubicBezTo>
                    <a:pt x="2471" y="199"/>
                    <a:pt x="2648" y="316"/>
                    <a:pt x="2808" y="474"/>
                  </a:cubicBezTo>
                  <a:cubicBezTo>
                    <a:pt x="2974" y="637"/>
                    <a:pt x="3098" y="823"/>
                    <a:pt x="3183" y="1030"/>
                  </a:cubicBezTo>
                  <a:cubicBezTo>
                    <a:pt x="3266" y="1236"/>
                    <a:pt x="3308" y="1461"/>
                    <a:pt x="3308" y="1702"/>
                  </a:cubicBezTo>
                  <a:cubicBezTo>
                    <a:pt x="3308" y="1915"/>
                    <a:pt x="3274" y="2110"/>
                    <a:pt x="3207" y="2290"/>
                  </a:cubicBezTo>
                  <a:cubicBezTo>
                    <a:pt x="3141" y="2468"/>
                    <a:pt x="3040" y="2637"/>
                    <a:pt x="2904" y="2792"/>
                  </a:cubicBezTo>
                  <a:cubicBezTo>
                    <a:pt x="2961" y="2820"/>
                    <a:pt x="3021" y="2839"/>
                    <a:pt x="3081" y="2852"/>
                  </a:cubicBezTo>
                  <a:cubicBezTo>
                    <a:pt x="3142" y="2865"/>
                    <a:pt x="3207" y="2872"/>
                    <a:pt x="3277" y="2872"/>
                  </a:cubicBezTo>
                  <a:cubicBezTo>
                    <a:pt x="3337" y="2872"/>
                    <a:pt x="3337" y="2872"/>
                    <a:pt x="3337" y="2872"/>
                  </a:cubicBezTo>
                  <a:cubicBezTo>
                    <a:pt x="3337" y="3325"/>
                    <a:pt x="3337" y="3325"/>
                    <a:pt x="3337" y="3325"/>
                  </a:cubicBezTo>
                  <a:cubicBezTo>
                    <a:pt x="3295" y="3325"/>
                    <a:pt x="3295" y="3325"/>
                    <a:pt x="3295" y="3325"/>
                  </a:cubicBezTo>
                  <a:cubicBezTo>
                    <a:pt x="3175" y="3325"/>
                    <a:pt x="3052" y="3306"/>
                    <a:pt x="2928" y="3270"/>
                  </a:cubicBezTo>
                  <a:cubicBezTo>
                    <a:pt x="2803" y="3232"/>
                    <a:pt x="2677" y="3177"/>
                    <a:pt x="2548" y="3102"/>
                  </a:cubicBezTo>
                  <a:close/>
                  <a:moveTo>
                    <a:pt x="4075" y="1423"/>
                  </a:moveTo>
                  <a:cubicBezTo>
                    <a:pt x="4225" y="1423"/>
                    <a:pt x="4225" y="1423"/>
                    <a:pt x="4225" y="1423"/>
                  </a:cubicBezTo>
                  <a:cubicBezTo>
                    <a:pt x="4470" y="1423"/>
                    <a:pt x="4645" y="1385"/>
                    <a:pt x="4749" y="1312"/>
                  </a:cubicBezTo>
                  <a:cubicBezTo>
                    <a:pt x="4853" y="1236"/>
                    <a:pt x="4905" y="1115"/>
                    <a:pt x="4905" y="943"/>
                  </a:cubicBezTo>
                  <a:cubicBezTo>
                    <a:pt x="4905" y="792"/>
                    <a:pt x="4858" y="680"/>
                    <a:pt x="4763" y="606"/>
                  </a:cubicBezTo>
                  <a:cubicBezTo>
                    <a:pt x="4669" y="533"/>
                    <a:pt x="4524" y="496"/>
                    <a:pt x="4329" y="496"/>
                  </a:cubicBezTo>
                  <a:cubicBezTo>
                    <a:pt x="4075" y="496"/>
                    <a:pt x="4075" y="496"/>
                    <a:pt x="4075" y="496"/>
                  </a:cubicBezTo>
                  <a:cubicBezTo>
                    <a:pt x="4075" y="1423"/>
                    <a:pt x="4075" y="1423"/>
                    <a:pt x="4075" y="1423"/>
                  </a:cubicBezTo>
                  <a:close/>
                  <a:moveTo>
                    <a:pt x="4070" y="2881"/>
                  </a:moveTo>
                  <a:cubicBezTo>
                    <a:pt x="4444" y="2881"/>
                    <a:pt x="4444" y="2881"/>
                    <a:pt x="4444" y="2881"/>
                  </a:cubicBezTo>
                  <a:cubicBezTo>
                    <a:pt x="4662" y="2881"/>
                    <a:pt x="4823" y="2840"/>
                    <a:pt x="4926" y="2757"/>
                  </a:cubicBezTo>
                  <a:cubicBezTo>
                    <a:pt x="5029" y="2677"/>
                    <a:pt x="5081" y="2551"/>
                    <a:pt x="5081" y="2380"/>
                  </a:cubicBezTo>
                  <a:cubicBezTo>
                    <a:pt x="5081" y="2193"/>
                    <a:pt x="5027" y="2053"/>
                    <a:pt x="4919" y="1957"/>
                  </a:cubicBezTo>
                  <a:cubicBezTo>
                    <a:pt x="4812" y="1862"/>
                    <a:pt x="4654" y="1813"/>
                    <a:pt x="4444" y="1813"/>
                  </a:cubicBezTo>
                  <a:cubicBezTo>
                    <a:pt x="4070" y="1813"/>
                    <a:pt x="4070" y="1813"/>
                    <a:pt x="4070" y="1813"/>
                  </a:cubicBezTo>
                  <a:cubicBezTo>
                    <a:pt x="4070" y="2881"/>
                    <a:pt x="4070" y="2881"/>
                    <a:pt x="4070" y="2881"/>
                  </a:cubicBezTo>
                  <a:close/>
                  <a:moveTo>
                    <a:pt x="4309" y="52"/>
                  </a:moveTo>
                  <a:cubicBezTo>
                    <a:pt x="4658" y="52"/>
                    <a:pt x="4923" y="128"/>
                    <a:pt x="5105" y="280"/>
                  </a:cubicBezTo>
                  <a:cubicBezTo>
                    <a:pt x="5286" y="433"/>
                    <a:pt x="5377" y="657"/>
                    <a:pt x="5377" y="947"/>
                  </a:cubicBezTo>
                  <a:cubicBezTo>
                    <a:pt x="5377" y="1083"/>
                    <a:pt x="5348" y="1202"/>
                    <a:pt x="5288" y="1306"/>
                  </a:cubicBezTo>
                  <a:cubicBezTo>
                    <a:pt x="5228" y="1409"/>
                    <a:pt x="5142" y="1495"/>
                    <a:pt x="5027" y="1562"/>
                  </a:cubicBezTo>
                  <a:cubicBezTo>
                    <a:pt x="5188" y="1609"/>
                    <a:pt x="5315" y="1701"/>
                    <a:pt x="5407" y="1839"/>
                  </a:cubicBezTo>
                  <a:cubicBezTo>
                    <a:pt x="5500" y="1975"/>
                    <a:pt x="5547" y="2137"/>
                    <a:pt x="5547" y="2327"/>
                  </a:cubicBezTo>
                  <a:cubicBezTo>
                    <a:pt x="5547" y="2479"/>
                    <a:pt x="5518" y="2623"/>
                    <a:pt x="5461" y="2757"/>
                  </a:cubicBezTo>
                  <a:cubicBezTo>
                    <a:pt x="5404" y="2890"/>
                    <a:pt x="5326" y="3002"/>
                    <a:pt x="5225" y="3089"/>
                  </a:cubicBezTo>
                  <a:cubicBezTo>
                    <a:pt x="5126" y="3173"/>
                    <a:pt x="5015" y="3234"/>
                    <a:pt x="4890" y="3270"/>
                  </a:cubicBezTo>
                  <a:cubicBezTo>
                    <a:pt x="4764" y="3306"/>
                    <a:pt x="4588" y="3323"/>
                    <a:pt x="4361" y="3323"/>
                  </a:cubicBezTo>
                  <a:cubicBezTo>
                    <a:pt x="3606" y="3323"/>
                    <a:pt x="3606" y="3323"/>
                    <a:pt x="3606" y="3323"/>
                  </a:cubicBezTo>
                  <a:cubicBezTo>
                    <a:pt x="3606" y="52"/>
                    <a:pt x="3606" y="52"/>
                    <a:pt x="3606" y="52"/>
                  </a:cubicBezTo>
                  <a:cubicBezTo>
                    <a:pt x="4309" y="52"/>
                    <a:pt x="4309" y="52"/>
                    <a:pt x="4309" y="52"/>
                  </a:cubicBezTo>
                  <a:close/>
                  <a:moveTo>
                    <a:pt x="7451" y="3323"/>
                  </a:moveTo>
                  <a:cubicBezTo>
                    <a:pt x="5752" y="3323"/>
                    <a:pt x="5752" y="3323"/>
                    <a:pt x="5752" y="3323"/>
                  </a:cubicBezTo>
                  <a:cubicBezTo>
                    <a:pt x="5752" y="52"/>
                    <a:pt x="5752" y="52"/>
                    <a:pt x="5752" y="52"/>
                  </a:cubicBezTo>
                  <a:cubicBezTo>
                    <a:pt x="7451" y="52"/>
                    <a:pt x="7451" y="52"/>
                    <a:pt x="7451" y="52"/>
                  </a:cubicBezTo>
                  <a:cubicBezTo>
                    <a:pt x="7451" y="489"/>
                    <a:pt x="7451" y="489"/>
                    <a:pt x="7451" y="489"/>
                  </a:cubicBezTo>
                  <a:cubicBezTo>
                    <a:pt x="6226" y="489"/>
                    <a:pt x="6226" y="489"/>
                    <a:pt x="6226" y="489"/>
                  </a:cubicBezTo>
                  <a:cubicBezTo>
                    <a:pt x="6226" y="1466"/>
                    <a:pt x="6226" y="1466"/>
                    <a:pt x="6226" y="1466"/>
                  </a:cubicBezTo>
                  <a:cubicBezTo>
                    <a:pt x="7451" y="1466"/>
                    <a:pt x="7451" y="1466"/>
                    <a:pt x="7451" y="1466"/>
                  </a:cubicBezTo>
                  <a:cubicBezTo>
                    <a:pt x="7451" y="1891"/>
                    <a:pt x="7451" y="1891"/>
                    <a:pt x="7451" y="1891"/>
                  </a:cubicBezTo>
                  <a:cubicBezTo>
                    <a:pt x="6226" y="1891"/>
                    <a:pt x="6226" y="1891"/>
                    <a:pt x="6226" y="1891"/>
                  </a:cubicBezTo>
                  <a:cubicBezTo>
                    <a:pt x="6226" y="2871"/>
                    <a:pt x="6226" y="2871"/>
                    <a:pt x="6226" y="2871"/>
                  </a:cubicBezTo>
                  <a:cubicBezTo>
                    <a:pt x="7451" y="2871"/>
                    <a:pt x="7451" y="2871"/>
                    <a:pt x="7451" y="2871"/>
                  </a:cubicBezTo>
                  <a:cubicBezTo>
                    <a:pt x="7451" y="3323"/>
                    <a:pt x="7451" y="3323"/>
                    <a:pt x="7451" y="3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sp>
          <p:nvSpPr>
            <p:cNvPr id="17" name="Freeform 6">
              <a:extLst>
                <a:ext uri="{FF2B5EF4-FFF2-40B4-BE49-F238E27FC236}">
                  <a16:creationId xmlns:a16="http://schemas.microsoft.com/office/drawing/2014/main" id="{8E71255D-6FCE-4413-B94D-A56DBC2B3F4A}"/>
                </a:ext>
              </a:extLst>
            </p:cNvPr>
            <p:cNvSpPr>
              <a:spLocks noEditPoints="1"/>
            </p:cNvSpPr>
            <p:nvPr userDrawn="1"/>
          </p:nvSpPr>
          <p:spPr bwMode="auto">
            <a:xfrm>
              <a:off x="-39" y="4615"/>
              <a:ext cx="2446" cy="2221"/>
            </a:xfrm>
            <a:custGeom>
              <a:avLst/>
              <a:gdLst>
                <a:gd name="T0" fmla="*/ 2807 w 3719"/>
                <a:gd name="T1" fmla="*/ 2505 h 3377"/>
                <a:gd name="T2" fmla="*/ 3057 w 3719"/>
                <a:gd name="T3" fmla="*/ 2401 h 3377"/>
                <a:gd name="T4" fmla="*/ 3161 w 3719"/>
                <a:gd name="T5" fmla="*/ 2149 h 3377"/>
                <a:gd name="T6" fmla="*/ 3111 w 3719"/>
                <a:gd name="T7" fmla="*/ 1968 h 3377"/>
                <a:gd name="T8" fmla="*/ 2381 w 3719"/>
                <a:gd name="T9" fmla="*/ 702 h 3377"/>
                <a:gd name="T10" fmla="*/ 2006 w 3719"/>
                <a:gd name="T11" fmla="*/ 117 h 3377"/>
                <a:gd name="T12" fmla="*/ 2771 w 3719"/>
                <a:gd name="T13" fmla="*/ 468 h 3377"/>
                <a:gd name="T14" fmla="*/ 3518 w 3719"/>
                <a:gd name="T15" fmla="*/ 1760 h 3377"/>
                <a:gd name="T16" fmla="*/ 3252 w 3719"/>
                <a:gd name="T17" fmla="*/ 2754 h 3377"/>
                <a:gd name="T18" fmla="*/ 2269 w 3719"/>
                <a:gd name="T19" fmla="*/ 2505 h 3377"/>
                <a:gd name="T20" fmla="*/ 2807 w 3719"/>
                <a:gd name="T21" fmla="*/ 2505 h 3377"/>
                <a:gd name="T22" fmla="*/ 2805 w 3719"/>
                <a:gd name="T23" fmla="*/ 1921 h 3377"/>
                <a:gd name="T24" fmla="*/ 1894 w 3719"/>
                <a:gd name="T25" fmla="*/ 1921 h 3377"/>
                <a:gd name="T26" fmla="*/ 1631 w 3719"/>
                <a:gd name="T27" fmla="*/ 2377 h 3377"/>
                <a:gd name="T28" fmla="*/ 2805 w 3719"/>
                <a:gd name="T29" fmla="*/ 2377 h 3377"/>
                <a:gd name="T30" fmla="*/ 3033 w 3719"/>
                <a:gd name="T31" fmla="*/ 2149 h 3377"/>
                <a:gd name="T32" fmla="*/ 2805 w 3719"/>
                <a:gd name="T33" fmla="*/ 1921 h 3377"/>
                <a:gd name="T34" fmla="*/ 1906 w 3719"/>
                <a:gd name="T35" fmla="*/ 710 h 3377"/>
                <a:gd name="T36" fmla="*/ 2175 w 3719"/>
                <a:gd name="T37" fmla="*/ 1176 h 3377"/>
                <a:gd name="T38" fmla="*/ 1899 w 3719"/>
                <a:gd name="T39" fmla="*/ 201 h 3377"/>
                <a:gd name="T40" fmla="*/ 906 w 3719"/>
                <a:gd name="T41" fmla="*/ 468 h 3377"/>
                <a:gd name="T42" fmla="*/ 159 w 3719"/>
                <a:gd name="T43" fmla="*/ 1760 h 3377"/>
                <a:gd name="T44" fmla="*/ 238 w 3719"/>
                <a:gd name="T45" fmla="*/ 2599 h 3377"/>
                <a:gd name="T46" fmla="*/ 558 w 3719"/>
                <a:gd name="T47" fmla="*/ 1981 h 3377"/>
                <a:gd name="T48" fmla="*/ 1288 w 3719"/>
                <a:gd name="T49" fmla="*/ 715 h 3377"/>
                <a:gd name="T50" fmla="*/ 1421 w 3719"/>
                <a:gd name="T51" fmla="*/ 582 h 3377"/>
                <a:gd name="T52" fmla="*/ 1691 w 3719"/>
                <a:gd name="T53" fmla="*/ 546 h 3377"/>
                <a:gd name="T54" fmla="*/ 1906 w 3719"/>
                <a:gd name="T55" fmla="*/ 710 h 3377"/>
                <a:gd name="T56" fmla="*/ 1402 w 3719"/>
                <a:gd name="T57" fmla="*/ 1004 h 3377"/>
                <a:gd name="T58" fmla="*/ 1857 w 3719"/>
                <a:gd name="T59" fmla="*/ 1793 h 3377"/>
                <a:gd name="T60" fmla="*/ 2383 w 3719"/>
                <a:gd name="T61" fmla="*/ 1793 h 3377"/>
                <a:gd name="T62" fmla="*/ 1796 w 3719"/>
                <a:gd name="T63" fmla="*/ 777 h 3377"/>
                <a:gd name="T64" fmla="*/ 1485 w 3719"/>
                <a:gd name="T65" fmla="*/ 694 h 3377"/>
                <a:gd name="T66" fmla="*/ 1402 w 3719"/>
                <a:gd name="T67" fmla="*/ 1004 h 3377"/>
                <a:gd name="T68" fmla="*/ 802 w 3719"/>
                <a:gd name="T69" fmla="*/ 2388 h 3377"/>
                <a:gd name="T70" fmla="*/ 1071 w 3719"/>
                <a:gd name="T71" fmla="*/ 1922 h 3377"/>
                <a:gd name="T72" fmla="*/ 364 w 3719"/>
                <a:gd name="T73" fmla="*/ 2649 h 3377"/>
                <a:gd name="T74" fmla="*/ 1092 w 3719"/>
                <a:gd name="T75" fmla="*/ 3377 h 3377"/>
                <a:gd name="T76" fmla="*/ 2586 w 3719"/>
                <a:gd name="T77" fmla="*/ 3377 h 3377"/>
                <a:gd name="T78" fmla="*/ 3272 w 3719"/>
                <a:gd name="T79" fmla="*/ 2889 h 3377"/>
                <a:gd name="T80" fmla="*/ 2576 w 3719"/>
                <a:gd name="T81" fmla="*/ 2920 h 3377"/>
                <a:gd name="T82" fmla="*/ 1116 w 3719"/>
                <a:gd name="T83" fmla="*/ 2920 h 3377"/>
                <a:gd name="T84" fmla="*/ 934 w 3719"/>
                <a:gd name="T85" fmla="*/ 2872 h 3377"/>
                <a:gd name="T86" fmla="*/ 768 w 3719"/>
                <a:gd name="T87" fmla="*/ 2657 h 3377"/>
                <a:gd name="T88" fmla="*/ 802 w 3719"/>
                <a:gd name="T89" fmla="*/ 2388 h 3377"/>
                <a:gd name="T90" fmla="*/ 1309 w 3719"/>
                <a:gd name="T91" fmla="*/ 2679 h 3377"/>
                <a:gd name="T92" fmla="*/ 1765 w 3719"/>
                <a:gd name="T93" fmla="*/ 1890 h 3377"/>
                <a:gd name="T94" fmla="*/ 1501 w 3719"/>
                <a:gd name="T95" fmla="*/ 1434 h 3377"/>
                <a:gd name="T96" fmla="*/ 914 w 3719"/>
                <a:gd name="T97" fmla="*/ 2450 h 3377"/>
                <a:gd name="T98" fmla="*/ 998 w 3719"/>
                <a:gd name="T99" fmla="*/ 2762 h 3377"/>
                <a:gd name="T100" fmla="*/ 1309 w 3719"/>
                <a:gd name="T101" fmla="*/ 2679 h 3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9" h="3377">
                  <a:moveTo>
                    <a:pt x="2807" y="2505"/>
                  </a:moveTo>
                  <a:cubicBezTo>
                    <a:pt x="2904" y="2504"/>
                    <a:pt x="2993" y="2465"/>
                    <a:pt x="3057" y="2401"/>
                  </a:cubicBezTo>
                  <a:cubicBezTo>
                    <a:pt x="3121" y="2336"/>
                    <a:pt x="3161" y="2248"/>
                    <a:pt x="3161" y="2149"/>
                  </a:cubicBezTo>
                  <a:cubicBezTo>
                    <a:pt x="3161" y="2082"/>
                    <a:pt x="3143" y="2020"/>
                    <a:pt x="3111" y="1968"/>
                  </a:cubicBezTo>
                  <a:cubicBezTo>
                    <a:pt x="2381" y="702"/>
                    <a:pt x="2381" y="702"/>
                    <a:pt x="2381" y="702"/>
                  </a:cubicBezTo>
                  <a:cubicBezTo>
                    <a:pt x="2346" y="469"/>
                    <a:pt x="2215" y="253"/>
                    <a:pt x="2006" y="117"/>
                  </a:cubicBezTo>
                  <a:cubicBezTo>
                    <a:pt x="2301" y="61"/>
                    <a:pt x="2613" y="192"/>
                    <a:pt x="2771" y="468"/>
                  </a:cubicBezTo>
                  <a:cubicBezTo>
                    <a:pt x="3518" y="1760"/>
                    <a:pt x="3518" y="1760"/>
                    <a:pt x="3518" y="1760"/>
                  </a:cubicBezTo>
                  <a:cubicBezTo>
                    <a:pt x="3719" y="2109"/>
                    <a:pt x="3600" y="2553"/>
                    <a:pt x="3252" y="2754"/>
                  </a:cubicBezTo>
                  <a:cubicBezTo>
                    <a:pt x="2910" y="2952"/>
                    <a:pt x="2474" y="2840"/>
                    <a:pt x="2269" y="2505"/>
                  </a:cubicBezTo>
                  <a:cubicBezTo>
                    <a:pt x="2807" y="2505"/>
                    <a:pt x="2807" y="2505"/>
                    <a:pt x="2807" y="2505"/>
                  </a:cubicBezTo>
                  <a:close/>
                  <a:moveTo>
                    <a:pt x="2805" y="1921"/>
                  </a:moveTo>
                  <a:cubicBezTo>
                    <a:pt x="1894" y="1921"/>
                    <a:pt x="1894" y="1921"/>
                    <a:pt x="1894" y="1921"/>
                  </a:cubicBezTo>
                  <a:cubicBezTo>
                    <a:pt x="1631" y="2377"/>
                    <a:pt x="1631" y="2377"/>
                    <a:pt x="1631" y="2377"/>
                  </a:cubicBezTo>
                  <a:cubicBezTo>
                    <a:pt x="2805" y="2377"/>
                    <a:pt x="2805" y="2377"/>
                    <a:pt x="2805" y="2377"/>
                  </a:cubicBezTo>
                  <a:cubicBezTo>
                    <a:pt x="2931" y="2377"/>
                    <a:pt x="3033" y="2275"/>
                    <a:pt x="3033" y="2149"/>
                  </a:cubicBezTo>
                  <a:cubicBezTo>
                    <a:pt x="3033" y="2024"/>
                    <a:pt x="2931" y="1921"/>
                    <a:pt x="2805" y="1921"/>
                  </a:cubicBezTo>
                  <a:close/>
                  <a:moveTo>
                    <a:pt x="1906" y="710"/>
                  </a:moveTo>
                  <a:cubicBezTo>
                    <a:pt x="2175" y="1176"/>
                    <a:pt x="2175" y="1176"/>
                    <a:pt x="2175" y="1176"/>
                  </a:cubicBezTo>
                  <a:cubicBezTo>
                    <a:pt x="2362" y="831"/>
                    <a:pt x="2241" y="399"/>
                    <a:pt x="1899" y="201"/>
                  </a:cubicBezTo>
                  <a:cubicBezTo>
                    <a:pt x="1551" y="0"/>
                    <a:pt x="1107" y="119"/>
                    <a:pt x="906" y="468"/>
                  </a:cubicBezTo>
                  <a:cubicBezTo>
                    <a:pt x="159" y="1760"/>
                    <a:pt x="159" y="1760"/>
                    <a:pt x="159" y="1760"/>
                  </a:cubicBezTo>
                  <a:cubicBezTo>
                    <a:pt x="0" y="2036"/>
                    <a:pt x="41" y="2370"/>
                    <a:pt x="238" y="2599"/>
                  </a:cubicBezTo>
                  <a:cubicBezTo>
                    <a:pt x="252" y="2349"/>
                    <a:pt x="374" y="2128"/>
                    <a:pt x="558" y="1981"/>
                  </a:cubicBezTo>
                  <a:cubicBezTo>
                    <a:pt x="1288" y="715"/>
                    <a:pt x="1288" y="715"/>
                    <a:pt x="1288" y="715"/>
                  </a:cubicBezTo>
                  <a:cubicBezTo>
                    <a:pt x="1318" y="662"/>
                    <a:pt x="1364" y="616"/>
                    <a:pt x="1421" y="582"/>
                  </a:cubicBezTo>
                  <a:cubicBezTo>
                    <a:pt x="1506" y="532"/>
                    <a:pt x="1603" y="523"/>
                    <a:pt x="1691" y="546"/>
                  </a:cubicBezTo>
                  <a:cubicBezTo>
                    <a:pt x="1779" y="569"/>
                    <a:pt x="1857" y="626"/>
                    <a:pt x="1906" y="710"/>
                  </a:cubicBezTo>
                  <a:close/>
                  <a:moveTo>
                    <a:pt x="1402" y="1004"/>
                  </a:moveTo>
                  <a:cubicBezTo>
                    <a:pt x="1857" y="1793"/>
                    <a:pt x="1857" y="1793"/>
                    <a:pt x="1857" y="1793"/>
                  </a:cubicBezTo>
                  <a:cubicBezTo>
                    <a:pt x="2383" y="1793"/>
                    <a:pt x="2383" y="1793"/>
                    <a:pt x="2383" y="1793"/>
                  </a:cubicBezTo>
                  <a:cubicBezTo>
                    <a:pt x="1796" y="777"/>
                    <a:pt x="1796" y="777"/>
                    <a:pt x="1796" y="777"/>
                  </a:cubicBezTo>
                  <a:cubicBezTo>
                    <a:pt x="1733" y="667"/>
                    <a:pt x="1594" y="631"/>
                    <a:pt x="1485" y="694"/>
                  </a:cubicBezTo>
                  <a:cubicBezTo>
                    <a:pt x="1376" y="756"/>
                    <a:pt x="1339" y="895"/>
                    <a:pt x="1402" y="1004"/>
                  </a:cubicBezTo>
                  <a:close/>
                  <a:moveTo>
                    <a:pt x="802" y="2388"/>
                  </a:moveTo>
                  <a:cubicBezTo>
                    <a:pt x="1071" y="1922"/>
                    <a:pt x="1071" y="1922"/>
                    <a:pt x="1071" y="1922"/>
                  </a:cubicBezTo>
                  <a:cubicBezTo>
                    <a:pt x="679" y="1933"/>
                    <a:pt x="364" y="2254"/>
                    <a:pt x="364" y="2649"/>
                  </a:cubicBezTo>
                  <a:cubicBezTo>
                    <a:pt x="364" y="3051"/>
                    <a:pt x="690" y="3377"/>
                    <a:pt x="1092" y="3377"/>
                  </a:cubicBezTo>
                  <a:cubicBezTo>
                    <a:pt x="2586" y="3377"/>
                    <a:pt x="2586" y="3377"/>
                    <a:pt x="2586" y="3377"/>
                  </a:cubicBezTo>
                  <a:cubicBezTo>
                    <a:pt x="2903" y="3377"/>
                    <a:pt x="3173" y="3173"/>
                    <a:pt x="3272" y="2889"/>
                  </a:cubicBezTo>
                  <a:cubicBezTo>
                    <a:pt x="3048" y="3001"/>
                    <a:pt x="2796" y="3006"/>
                    <a:pt x="2576" y="2920"/>
                  </a:cubicBezTo>
                  <a:cubicBezTo>
                    <a:pt x="1116" y="2920"/>
                    <a:pt x="1116" y="2920"/>
                    <a:pt x="1116" y="2920"/>
                  </a:cubicBezTo>
                  <a:cubicBezTo>
                    <a:pt x="1054" y="2921"/>
                    <a:pt x="991" y="2905"/>
                    <a:pt x="934" y="2872"/>
                  </a:cubicBezTo>
                  <a:cubicBezTo>
                    <a:pt x="848" y="2823"/>
                    <a:pt x="791" y="2744"/>
                    <a:pt x="768" y="2657"/>
                  </a:cubicBezTo>
                  <a:cubicBezTo>
                    <a:pt x="744" y="2568"/>
                    <a:pt x="754" y="2473"/>
                    <a:pt x="802" y="2388"/>
                  </a:cubicBezTo>
                  <a:close/>
                  <a:moveTo>
                    <a:pt x="1309" y="2679"/>
                  </a:moveTo>
                  <a:cubicBezTo>
                    <a:pt x="1765" y="1890"/>
                    <a:pt x="1765" y="1890"/>
                    <a:pt x="1765" y="1890"/>
                  </a:cubicBezTo>
                  <a:cubicBezTo>
                    <a:pt x="1501" y="1434"/>
                    <a:pt x="1501" y="1434"/>
                    <a:pt x="1501" y="1434"/>
                  </a:cubicBezTo>
                  <a:cubicBezTo>
                    <a:pt x="914" y="2450"/>
                    <a:pt x="914" y="2450"/>
                    <a:pt x="914" y="2450"/>
                  </a:cubicBezTo>
                  <a:cubicBezTo>
                    <a:pt x="851" y="2560"/>
                    <a:pt x="889" y="2699"/>
                    <a:pt x="998" y="2762"/>
                  </a:cubicBezTo>
                  <a:cubicBezTo>
                    <a:pt x="1107" y="2825"/>
                    <a:pt x="1246" y="2786"/>
                    <a:pt x="1309" y="267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grpSp>
      <p:pic>
        <p:nvPicPr>
          <p:cNvPr id="12" name="Picture 11" descr="A picture containing text, orange&#10;&#10;Description automatically generated">
            <a:extLst>
              <a:ext uri="{FF2B5EF4-FFF2-40B4-BE49-F238E27FC236}">
                <a16:creationId xmlns:a16="http://schemas.microsoft.com/office/drawing/2014/main" id="{43922D74-431F-4BC1-BE41-4FEB332A1B5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Tree>
    <p:extLst>
      <p:ext uri="{BB962C8B-B14F-4D97-AF65-F5344CB8AC3E}">
        <p14:creationId xmlns:p14="http://schemas.microsoft.com/office/powerpoint/2010/main" val="174832560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B3)">
    <p:spTree>
      <p:nvGrpSpPr>
        <p:cNvPr id="1" name=""/>
        <p:cNvGrpSpPr/>
        <p:nvPr/>
      </p:nvGrpSpPr>
      <p:grpSpPr>
        <a:xfrm>
          <a:off x="0" y="0"/>
          <a:ext cx="0" cy="0"/>
          <a:chOff x="0" y="0"/>
          <a:chExt cx="0" cy="0"/>
        </a:xfrm>
      </p:grpSpPr>
      <p:pic>
        <p:nvPicPr>
          <p:cNvPr id="3" name="Picture 2" descr="A person holding a tablet&#10;&#10;Description automatically generated with medium confidence">
            <a:extLst>
              <a:ext uri="{FF2B5EF4-FFF2-40B4-BE49-F238E27FC236}">
                <a16:creationId xmlns:a16="http://schemas.microsoft.com/office/drawing/2014/main" id="{D2ACE41D-3CC9-402D-9E1B-93457A471E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67150" y="0"/>
            <a:ext cx="8324850" cy="6858000"/>
          </a:xfrm>
          <a:prstGeom prst="rect">
            <a:avLst/>
          </a:prstGeom>
        </p:spPr>
      </p:pic>
      <p:sp>
        <p:nvSpPr>
          <p:cNvPr id="19" name="Rectangle 18">
            <a:extLst>
              <a:ext uri="{FF2B5EF4-FFF2-40B4-BE49-F238E27FC236}">
                <a16:creationId xmlns:a16="http://schemas.microsoft.com/office/drawing/2014/main" id="{56E55EB0-E6AD-41E3-A952-CBC5E4392F7B}"/>
              </a:ext>
            </a:extLst>
          </p:cNvPr>
          <p:cNvSpPr>
            <a:spLocks/>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26" name="Rectangle 25">
            <a:extLst>
              <a:ext uri="{FF2B5EF4-FFF2-40B4-BE49-F238E27FC236}">
                <a16:creationId xmlns:a16="http://schemas.microsoft.com/office/drawing/2014/main" id="{4AB089C9-06C0-4DF7-A27D-964C49942ECC}"/>
              </a:ext>
            </a:extLst>
          </p:cNvPr>
          <p:cNvSpPr>
            <a:spLocks/>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31" name="Rectangle 30">
            <a:extLst>
              <a:ext uri="{FF2B5EF4-FFF2-40B4-BE49-F238E27FC236}">
                <a16:creationId xmlns:a16="http://schemas.microsoft.com/office/drawing/2014/main" id="{726E44BA-C216-492B-B5C0-744F90E27E84}"/>
              </a:ext>
            </a:extLst>
          </p:cNvPr>
          <p:cNvSpPr>
            <a:spLocks/>
          </p:cNvSpPr>
          <p:nvPr userDrawn="1"/>
        </p:nvSpPr>
        <p:spPr>
          <a:xfrm>
            <a:off x="0" y="6678000"/>
            <a:ext cx="6096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34" name="Title 16">
            <a:extLst>
              <a:ext uri="{FF2B5EF4-FFF2-40B4-BE49-F238E27FC236}">
                <a16:creationId xmlns:a16="http://schemas.microsoft.com/office/drawing/2014/main" id="{F959ED59-CC5D-4712-8DFE-7945A89BD254}"/>
              </a:ext>
            </a:extLst>
          </p:cNvPr>
          <p:cNvSpPr>
            <a:spLocks noGrp="1"/>
          </p:cNvSpPr>
          <p:nvPr>
            <p:ph type="title" hasCustomPrompt="1"/>
          </p:nvPr>
        </p:nvSpPr>
        <p:spPr>
          <a:xfrm>
            <a:off x="628650" y="1984747"/>
            <a:ext cx="4851400" cy="1286506"/>
          </a:xfrm>
        </p:spPr>
        <p:txBody>
          <a:bodyPr anchor="b">
            <a:spAutoFit/>
          </a:bodyPr>
          <a:lstStyle>
            <a:lvl1pPr>
              <a:lnSpc>
                <a:spcPct val="95000"/>
              </a:lnSpc>
              <a:defRPr sz="4400" spc="0" baseline="0">
                <a:solidFill>
                  <a:schemeClr val="bg1"/>
                </a:solidFill>
              </a:defRPr>
            </a:lvl1pPr>
          </a:lstStyle>
          <a:p>
            <a:r>
              <a:rPr lang="en-US"/>
              <a:t>Presentation heading goes here.</a:t>
            </a:r>
            <a:endParaRPr lang="en-AU"/>
          </a:p>
        </p:txBody>
      </p:sp>
      <p:sp>
        <p:nvSpPr>
          <p:cNvPr id="35" name="Text Placeholder 20">
            <a:extLst>
              <a:ext uri="{FF2B5EF4-FFF2-40B4-BE49-F238E27FC236}">
                <a16:creationId xmlns:a16="http://schemas.microsoft.com/office/drawing/2014/main" id="{58971732-AA1D-4B06-9423-45778CAC98DE}"/>
              </a:ext>
            </a:extLst>
          </p:cNvPr>
          <p:cNvSpPr>
            <a:spLocks noGrp="1"/>
          </p:cNvSpPr>
          <p:nvPr>
            <p:ph type="body" sz="quarter" idx="14" hasCustomPrompt="1"/>
          </p:nvPr>
        </p:nvSpPr>
        <p:spPr>
          <a:xfrm>
            <a:off x="628650" y="3416300"/>
            <a:ext cx="4851400" cy="564257"/>
          </a:xfrm>
        </p:spPr>
        <p:txBody>
          <a:bodyPr wrap="square">
            <a:spAutoFit/>
          </a:bodyPr>
          <a:lstStyle>
            <a:lvl1pPr>
              <a:defRPr sz="1750" spc="0" baseline="0">
                <a:solidFill>
                  <a:schemeClr val="bg1"/>
                </a:solidFill>
                <a:latin typeface="Arial" panose="020B0604020202020204" pitchFamily="34" charset="0"/>
                <a:cs typeface="Arial" panose="020B0604020202020204" pitchFamily="34" charset="0"/>
              </a:defRPr>
            </a:lvl1pPr>
          </a:lstStyle>
          <a:p>
            <a:pPr lvl="0"/>
            <a:r>
              <a:rPr lang="en-AU" err="1"/>
              <a:t>Ultrices</a:t>
            </a:r>
            <a:r>
              <a:rPr lang="en-AU"/>
              <a:t> et </a:t>
            </a:r>
            <a:r>
              <a:rPr lang="en-AU" err="1"/>
              <a:t>luctus</a:t>
            </a:r>
            <a:r>
              <a:rPr lang="en-AU"/>
              <a:t> </a:t>
            </a:r>
            <a:r>
              <a:rPr lang="en-AU" err="1"/>
              <a:t>felis</a:t>
            </a:r>
            <a:r>
              <a:rPr lang="en-AU"/>
              <a:t> integer </a:t>
            </a:r>
            <a:r>
              <a:rPr lang="en-AU" err="1"/>
              <a:t>nam</a:t>
            </a:r>
            <a:r>
              <a:rPr lang="en-AU"/>
              <a:t> </a:t>
            </a:r>
            <a:r>
              <a:rPr lang="en-AU" err="1"/>
              <a:t>eu</a:t>
            </a:r>
            <a:r>
              <a:rPr lang="en-AU"/>
              <a:t> tempus </a:t>
            </a:r>
            <a:br>
              <a:rPr lang="en-AU"/>
            </a:br>
            <a:r>
              <a:rPr lang="en-AU"/>
              <a:t>sed ligula </a:t>
            </a:r>
            <a:r>
              <a:rPr lang="en-AU" err="1"/>
              <a:t>eleifend</a:t>
            </a:r>
            <a:r>
              <a:rPr lang="en-AU"/>
              <a:t>.</a:t>
            </a:r>
          </a:p>
        </p:txBody>
      </p:sp>
      <p:sp>
        <p:nvSpPr>
          <p:cNvPr id="36" name="Text Placeholder 20">
            <a:extLst>
              <a:ext uri="{FF2B5EF4-FFF2-40B4-BE49-F238E27FC236}">
                <a16:creationId xmlns:a16="http://schemas.microsoft.com/office/drawing/2014/main" id="{9D6FC816-DB3A-4B23-813E-9A5E882C1CE5}"/>
              </a:ext>
            </a:extLst>
          </p:cNvPr>
          <p:cNvSpPr>
            <a:spLocks noGrp="1"/>
          </p:cNvSpPr>
          <p:nvPr>
            <p:ph type="body" sz="quarter" idx="16" hasCustomPrompt="1"/>
          </p:nvPr>
        </p:nvSpPr>
        <p:spPr>
          <a:xfrm>
            <a:off x="628649" y="4677303"/>
            <a:ext cx="3476625" cy="646331"/>
          </a:xfrm>
        </p:spPr>
        <p:txBody>
          <a:bodyPr wrap="square">
            <a:spAutoFit/>
          </a:bodyPr>
          <a:lstStyle>
            <a:lvl1pPr>
              <a:lnSpc>
                <a:spcPct val="100000"/>
              </a:lnSpc>
              <a:spcBef>
                <a:spcPts val="0"/>
              </a:spcBef>
              <a:defRPr sz="1400" spc="0" baseline="0">
                <a:solidFill>
                  <a:schemeClr val="bg1"/>
                </a:solidFill>
                <a:latin typeface="Arial" panose="020B0604020202020204" pitchFamily="34" charset="0"/>
                <a:cs typeface="Arial" panose="020B0604020202020204" pitchFamily="34" charset="0"/>
              </a:defRPr>
            </a:lvl1pPr>
          </a:lstStyle>
          <a:p>
            <a:pPr lvl="0"/>
            <a:r>
              <a:rPr lang="en-AU"/>
              <a:t>Date</a:t>
            </a:r>
          </a:p>
          <a:p>
            <a:pPr lvl="0"/>
            <a:r>
              <a:rPr lang="en-AU"/>
              <a:t>Presenter Name</a:t>
            </a:r>
          </a:p>
          <a:p>
            <a:pPr lvl="0"/>
            <a:r>
              <a:rPr lang="en-AU"/>
              <a:t>presentername@qbe.com</a:t>
            </a:r>
          </a:p>
        </p:txBody>
      </p:sp>
      <p:cxnSp>
        <p:nvCxnSpPr>
          <p:cNvPr id="40" name="Straight Connector 39">
            <a:extLst>
              <a:ext uri="{FF2B5EF4-FFF2-40B4-BE49-F238E27FC236}">
                <a16:creationId xmlns:a16="http://schemas.microsoft.com/office/drawing/2014/main" id="{0F09598A-6CD1-4B10-B70D-BE0C0A14FC45}"/>
              </a:ext>
            </a:extLst>
          </p:cNvPr>
          <p:cNvCxnSpPr>
            <a:cxnSpLocks/>
          </p:cNvCxnSpPr>
          <p:nvPr userDrawn="1"/>
        </p:nvCxnSpPr>
        <p:spPr>
          <a:xfrm>
            <a:off x="639537" y="4332441"/>
            <a:ext cx="522000" cy="0"/>
          </a:xfrm>
          <a:prstGeom prst="line">
            <a:avLst/>
          </a:prstGeom>
          <a:noFill/>
          <a:ln w="25400">
            <a:solidFill>
              <a:schemeClr val="bg1"/>
            </a:solidFill>
            <a:miter lim="800000"/>
          </a:ln>
        </p:spPr>
      </p:cxnSp>
      <p:sp>
        <p:nvSpPr>
          <p:cNvPr id="17" name="Graphic 22">
            <a:extLst>
              <a:ext uri="{FF2B5EF4-FFF2-40B4-BE49-F238E27FC236}">
                <a16:creationId xmlns:a16="http://schemas.microsoft.com/office/drawing/2014/main" id="{369FE7CC-95B1-4072-A168-368098E9ADC5}"/>
              </a:ext>
            </a:extLst>
          </p:cNvPr>
          <p:cNvSpPr/>
          <p:nvPr userDrawn="1"/>
        </p:nvSpPr>
        <p:spPr>
          <a:xfrm>
            <a:off x="628649" y="884270"/>
            <a:ext cx="1049338" cy="302689"/>
          </a:xfrm>
          <a:custGeom>
            <a:avLst/>
            <a:gdLst>
              <a:gd name="connsiteX0" fmla="*/ 6049137 w 11114054"/>
              <a:gd name="connsiteY0" fmla="*/ 2666143 h 3205924"/>
              <a:gd name="connsiteX1" fmla="*/ 5540597 w 11114054"/>
              <a:gd name="connsiteY1" fmla="*/ 2336006 h 3205924"/>
              <a:gd name="connsiteX2" fmla="*/ 4987671 w 11114054"/>
              <a:gd name="connsiteY2" fmla="*/ 2222087 h 3205924"/>
              <a:gd name="connsiteX3" fmla="*/ 4832603 w 11114054"/>
              <a:gd name="connsiteY3" fmla="*/ 2233898 h 3205924"/>
              <a:gd name="connsiteX4" fmla="*/ 4685252 w 11114054"/>
              <a:gd name="connsiteY4" fmla="*/ 2269046 h 3205924"/>
              <a:gd name="connsiteX5" fmla="*/ 5091112 w 11114054"/>
              <a:gd name="connsiteY5" fmla="*/ 2634806 h 3205924"/>
              <a:gd name="connsiteX6" fmla="*/ 5611558 w 11114054"/>
              <a:gd name="connsiteY6" fmla="*/ 2764536 h 3205924"/>
              <a:gd name="connsiteX7" fmla="*/ 5821108 w 11114054"/>
              <a:gd name="connsiteY7" fmla="*/ 2739581 h 3205924"/>
              <a:gd name="connsiteX8" fmla="*/ 6049137 w 11114054"/>
              <a:gd name="connsiteY8" fmla="*/ 2666143 h 3205924"/>
              <a:gd name="connsiteX9" fmla="*/ 6049137 w 11114054"/>
              <a:gd name="connsiteY9" fmla="*/ 2666143 h 3205924"/>
              <a:gd name="connsiteX10" fmla="*/ 6387464 w 11114054"/>
              <a:gd name="connsiteY10" fmla="*/ 2416397 h 3205924"/>
              <a:gd name="connsiteX11" fmla="*/ 6631018 w 11114054"/>
              <a:gd name="connsiteY11" fmla="*/ 2028920 h 3205924"/>
              <a:gd name="connsiteX12" fmla="*/ 6706742 w 11114054"/>
              <a:gd name="connsiteY12" fmla="*/ 1578959 h 3205924"/>
              <a:gd name="connsiteX13" fmla="*/ 6629399 w 11114054"/>
              <a:gd name="connsiteY13" fmla="*/ 1169765 h 3205924"/>
              <a:gd name="connsiteX14" fmla="*/ 6404324 w 11114054"/>
              <a:gd name="connsiteY14" fmla="*/ 814864 h 3205924"/>
              <a:gd name="connsiteX15" fmla="*/ 6031515 w 11114054"/>
              <a:gd name="connsiteY15" fmla="*/ 537305 h 3205924"/>
              <a:gd name="connsiteX16" fmla="*/ 5586412 w 11114054"/>
              <a:gd name="connsiteY16" fmla="*/ 446246 h 3205924"/>
              <a:gd name="connsiteX17" fmla="*/ 5171408 w 11114054"/>
              <a:gd name="connsiteY17" fmla="*/ 529685 h 3205924"/>
              <a:gd name="connsiteX18" fmla="*/ 4822792 w 11114054"/>
              <a:gd name="connsiteY18" fmla="*/ 768287 h 3205924"/>
              <a:gd name="connsiteX19" fmla="*/ 4570380 w 11114054"/>
              <a:gd name="connsiteY19" fmla="*/ 1153668 h 3205924"/>
              <a:gd name="connsiteX20" fmla="*/ 4482464 w 11114054"/>
              <a:gd name="connsiteY20" fmla="*/ 1605343 h 3205924"/>
              <a:gd name="connsiteX21" fmla="*/ 4494085 w 11114054"/>
              <a:gd name="connsiteY21" fmla="*/ 1759077 h 3205924"/>
              <a:gd name="connsiteX22" fmla="*/ 4528946 w 11114054"/>
              <a:gd name="connsiteY22" fmla="*/ 1927003 h 3205924"/>
              <a:gd name="connsiteX23" fmla="*/ 4752974 w 11114054"/>
              <a:gd name="connsiteY23" fmla="*/ 1850612 h 3205924"/>
              <a:gd name="connsiteX24" fmla="*/ 5036915 w 11114054"/>
              <a:gd name="connsiteY24" fmla="*/ 1826514 h 3205924"/>
              <a:gd name="connsiteX25" fmla="*/ 5728906 w 11114054"/>
              <a:gd name="connsiteY25" fmla="*/ 1978533 h 3205924"/>
              <a:gd name="connsiteX26" fmla="*/ 6387464 w 11114054"/>
              <a:gd name="connsiteY26" fmla="*/ 2416397 h 3205924"/>
              <a:gd name="connsiteX27" fmla="*/ 6387464 w 11114054"/>
              <a:gd name="connsiteY27" fmla="*/ 2416397 h 3205924"/>
              <a:gd name="connsiteX28" fmla="*/ 6447091 w 11114054"/>
              <a:gd name="connsiteY28" fmla="*/ 2953036 h 3205924"/>
              <a:gd name="connsiteX29" fmla="*/ 6039516 w 11114054"/>
              <a:gd name="connsiteY29" fmla="*/ 3141250 h 3205924"/>
              <a:gd name="connsiteX30" fmla="*/ 5590222 w 11114054"/>
              <a:gd name="connsiteY30" fmla="*/ 3205924 h 3205924"/>
              <a:gd name="connsiteX31" fmla="*/ 5071110 w 11114054"/>
              <a:gd name="connsiteY31" fmla="*/ 3119438 h 3205924"/>
              <a:gd name="connsiteX32" fmla="*/ 4615719 w 11114054"/>
              <a:gd name="connsiteY32" fmla="*/ 2865978 h 3205924"/>
              <a:gd name="connsiteX33" fmla="*/ 4175188 w 11114054"/>
              <a:gd name="connsiteY33" fmla="*/ 2302859 h 3205924"/>
              <a:gd name="connsiteX34" fmla="*/ 4021740 w 11114054"/>
              <a:gd name="connsiteY34" fmla="*/ 1584293 h 3205924"/>
              <a:gd name="connsiteX35" fmla="*/ 4144708 w 11114054"/>
              <a:gd name="connsiteY35" fmla="*/ 973169 h 3205924"/>
              <a:gd name="connsiteX36" fmla="*/ 4503991 w 11114054"/>
              <a:gd name="connsiteY36" fmla="*/ 445961 h 3205924"/>
              <a:gd name="connsiteX37" fmla="*/ 5001863 w 11114054"/>
              <a:gd name="connsiteY37" fmla="*/ 112967 h 3205924"/>
              <a:gd name="connsiteX38" fmla="*/ 5590412 w 11114054"/>
              <a:gd name="connsiteY38" fmla="*/ 0 h 3205924"/>
              <a:gd name="connsiteX39" fmla="*/ 6189820 w 11114054"/>
              <a:gd name="connsiteY39" fmla="*/ 112967 h 3205924"/>
              <a:gd name="connsiteX40" fmla="*/ 6694645 w 11114054"/>
              <a:gd name="connsiteY40" fmla="*/ 451295 h 3205924"/>
              <a:gd name="connsiteX41" fmla="*/ 7050881 w 11114054"/>
              <a:gd name="connsiteY41" fmla="*/ 980218 h 3205924"/>
              <a:gd name="connsiteX42" fmla="*/ 7170324 w 11114054"/>
              <a:gd name="connsiteY42" fmla="*/ 1620774 h 3205924"/>
              <a:gd name="connsiteX43" fmla="*/ 7074598 w 11114054"/>
              <a:gd name="connsiteY43" fmla="*/ 2180368 h 3205924"/>
              <a:gd name="connsiteX44" fmla="*/ 6785324 w 11114054"/>
              <a:gd name="connsiteY44" fmla="*/ 2657666 h 3205924"/>
              <a:gd name="connsiteX45" fmla="*/ 6953916 w 11114054"/>
              <a:gd name="connsiteY45" fmla="*/ 2715197 h 3205924"/>
              <a:gd name="connsiteX46" fmla="*/ 7140797 w 11114054"/>
              <a:gd name="connsiteY46" fmla="*/ 2733675 h 3205924"/>
              <a:gd name="connsiteX47" fmla="*/ 7197471 w 11114054"/>
              <a:gd name="connsiteY47" fmla="*/ 2733675 h 3205924"/>
              <a:gd name="connsiteX48" fmla="*/ 7197471 w 11114054"/>
              <a:gd name="connsiteY48" fmla="*/ 3165062 h 3205924"/>
              <a:gd name="connsiteX49" fmla="*/ 7157846 w 11114054"/>
              <a:gd name="connsiteY49" fmla="*/ 3165062 h 3205924"/>
              <a:gd name="connsiteX50" fmla="*/ 6808660 w 11114054"/>
              <a:gd name="connsiteY50" fmla="*/ 3112770 h 3205924"/>
              <a:gd name="connsiteX51" fmla="*/ 6447091 w 11114054"/>
              <a:gd name="connsiteY51" fmla="*/ 2953036 h 3205924"/>
              <a:gd name="connsiteX52" fmla="*/ 6447091 w 11114054"/>
              <a:gd name="connsiteY52" fmla="*/ 2953036 h 3205924"/>
              <a:gd name="connsiteX53" fmla="*/ 7899939 w 11114054"/>
              <a:gd name="connsiteY53" fmla="*/ 1354646 h 3205924"/>
              <a:gd name="connsiteX54" fmla="*/ 8043195 w 11114054"/>
              <a:gd name="connsiteY54" fmla="*/ 1354646 h 3205924"/>
              <a:gd name="connsiteX55" fmla="*/ 8542114 w 11114054"/>
              <a:gd name="connsiteY55" fmla="*/ 1248918 h 3205924"/>
              <a:gd name="connsiteX56" fmla="*/ 8690895 w 11114054"/>
              <a:gd name="connsiteY56" fmla="*/ 897541 h 3205924"/>
              <a:gd name="connsiteX57" fmla="*/ 8555640 w 11114054"/>
              <a:gd name="connsiteY57" fmla="*/ 577406 h 3205924"/>
              <a:gd name="connsiteX58" fmla="*/ 8142351 w 11114054"/>
              <a:gd name="connsiteY58" fmla="*/ 472821 h 3205924"/>
              <a:gd name="connsiteX59" fmla="*/ 7899939 w 11114054"/>
              <a:gd name="connsiteY59" fmla="*/ 472821 h 3205924"/>
              <a:gd name="connsiteX60" fmla="*/ 7899939 w 11114054"/>
              <a:gd name="connsiteY60" fmla="*/ 1354646 h 3205924"/>
              <a:gd name="connsiteX61" fmla="*/ 7899939 w 11114054"/>
              <a:gd name="connsiteY61" fmla="*/ 1354646 h 3205924"/>
              <a:gd name="connsiteX62" fmla="*/ 7895558 w 11114054"/>
              <a:gd name="connsiteY62" fmla="*/ 2742248 h 3205924"/>
              <a:gd name="connsiteX63" fmla="*/ 8251221 w 11114054"/>
              <a:gd name="connsiteY63" fmla="*/ 2742248 h 3205924"/>
              <a:gd name="connsiteX64" fmla="*/ 8710231 w 11114054"/>
              <a:gd name="connsiteY64" fmla="*/ 2624995 h 3205924"/>
              <a:gd name="connsiteX65" fmla="*/ 8857678 w 11114054"/>
              <a:gd name="connsiteY65" fmla="*/ 2265331 h 3205924"/>
              <a:gd name="connsiteX66" fmla="*/ 8704039 w 11114054"/>
              <a:gd name="connsiteY66" fmla="*/ 1863471 h 3205924"/>
              <a:gd name="connsiteX67" fmla="*/ 8251221 w 11114054"/>
              <a:gd name="connsiteY67" fmla="*/ 1726025 h 3205924"/>
              <a:gd name="connsiteX68" fmla="*/ 7895558 w 11114054"/>
              <a:gd name="connsiteY68" fmla="*/ 1726025 h 3205924"/>
              <a:gd name="connsiteX69" fmla="*/ 7895558 w 11114054"/>
              <a:gd name="connsiteY69" fmla="*/ 2742248 h 3205924"/>
              <a:gd name="connsiteX70" fmla="*/ 7895558 w 11114054"/>
              <a:gd name="connsiteY70" fmla="*/ 2742248 h 3205924"/>
              <a:gd name="connsiteX71" fmla="*/ 8123301 w 11114054"/>
              <a:gd name="connsiteY71" fmla="*/ 49625 h 3205924"/>
              <a:gd name="connsiteX72" fmla="*/ 8880633 w 11114054"/>
              <a:gd name="connsiteY72" fmla="*/ 266795 h 3205924"/>
              <a:gd name="connsiteX73" fmla="*/ 9139713 w 11114054"/>
              <a:gd name="connsiteY73" fmla="*/ 901922 h 3205924"/>
              <a:gd name="connsiteX74" fmla="*/ 9054845 w 11114054"/>
              <a:gd name="connsiteY74" fmla="*/ 1243393 h 3205924"/>
              <a:gd name="connsiteX75" fmla="*/ 8806909 w 11114054"/>
              <a:gd name="connsiteY75" fmla="*/ 1486567 h 3205924"/>
              <a:gd name="connsiteX76" fmla="*/ 9168669 w 11114054"/>
              <a:gd name="connsiteY76" fmla="*/ 1750219 h 3205924"/>
              <a:gd name="connsiteX77" fmla="*/ 9301542 w 11114054"/>
              <a:gd name="connsiteY77" fmla="*/ 2214848 h 3205924"/>
              <a:gd name="connsiteX78" fmla="*/ 9219723 w 11114054"/>
              <a:gd name="connsiteY78" fmla="*/ 2624042 h 3205924"/>
              <a:gd name="connsiteX79" fmla="*/ 8995219 w 11114054"/>
              <a:gd name="connsiteY79" fmla="*/ 2940463 h 3205924"/>
              <a:gd name="connsiteX80" fmla="*/ 8676227 w 11114054"/>
              <a:gd name="connsiteY80" fmla="*/ 3112865 h 3205924"/>
              <a:gd name="connsiteX81" fmla="*/ 8172545 w 11114054"/>
              <a:gd name="connsiteY81" fmla="*/ 3163443 h 3205924"/>
              <a:gd name="connsiteX82" fmla="*/ 7453693 w 11114054"/>
              <a:gd name="connsiteY82" fmla="*/ 3163443 h 3205924"/>
              <a:gd name="connsiteX83" fmla="*/ 7453693 w 11114054"/>
              <a:gd name="connsiteY83" fmla="*/ 49625 h 3205924"/>
              <a:gd name="connsiteX84" fmla="*/ 8123301 w 11114054"/>
              <a:gd name="connsiteY84" fmla="*/ 49625 h 3205924"/>
              <a:gd name="connsiteX85" fmla="*/ 8123301 w 11114054"/>
              <a:gd name="connsiteY85" fmla="*/ 49625 h 3205924"/>
              <a:gd name="connsiteX86" fmla="*/ 11113959 w 11114054"/>
              <a:gd name="connsiteY86" fmla="*/ 3163538 h 3205924"/>
              <a:gd name="connsiteX87" fmla="*/ 9497091 w 11114054"/>
              <a:gd name="connsiteY87" fmla="*/ 3163538 h 3205924"/>
              <a:gd name="connsiteX88" fmla="*/ 9497091 w 11114054"/>
              <a:gd name="connsiteY88" fmla="*/ 49625 h 3205924"/>
              <a:gd name="connsiteX89" fmla="*/ 11114054 w 11114054"/>
              <a:gd name="connsiteY89" fmla="*/ 49625 h 3205924"/>
              <a:gd name="connsiteX90" fmla="*/ 11114054 w 11114054"/>
              <a:gd name="connsiteY90" fmla="*/ 465773 h 3205924"/>
              <a:gd name="connsiteX91" fmla="*/ 9948290 w 11114054"/>
              <a:gd name="connsiteY91" fmla="*/ 465773 h 3205924"/>
              <a:gd name="connsiteX92" fmla="*/ 9948290 w 11114054"/>
              <a:gd name="connsiteY92" fmla="*/ 1395889 h 3205924"/>
              <a:gd name="connsiteX93" fmla="*/ 11114054 w 11114054"/>
              <a:gd name="connsiteY93" fmla="*/ 1395889 h 3205924"/>
              <a:gd name="connsiteX94" fmla="*/ 11114054 w 11114054"/>
              <a:gd name="connsiteY94" fmla="*/ 1799749 h 3205924"/>
              <a:gd name="connsiteX95" fmla="*/ 9948290 w 11114054"/>
              <a:gd name="connsiteY95" fmla="*/ 1799749 h 3205924"/>
              <a:gd name="connsiteX96" fmla="*/ 9948290 w 11114054"/>
              <a:gd name="connsiteY96" fmla="*/ 2733294 h 3205924"/>
              <a:gd name="connsiteX97" fmla="*/ 11114054 w 11114054"/>
              <a:gd name="connsiteY97" fmla="*/ 2733294 h 3205924"/>
              <a:gd name="connsiteX98" fmla="*/ 11114054 w 11114054"/>
              <a:gd name="connsiteY98" fmla="*/ 3163538 h 3205924"/>
              <a:gd name="connsiteX99" fmla="*/ 11113959 w 11114054"/>
              <a:gd name="connsiteY99" fmla="*/ 3163538 h 3205924"/>
              <a:gd name="connsiteX100" fmla="*/ 2613469 w 11114054"/>
              <a:gd name="connsiteY100" fmla="*/ 2330006 h 3205924"/>
              <a:gd name="connsiteX101" fmla="*/ 2851498 w 11114054"/>
              <a:gd name="connsiteY101" fmla="*/ 2231327 h 3205924"/>
              <a:gd name="connsiteX102" fmla="*/ 2950749 w 11114054"/>
              <a:gd name="connsiteY102" fmla="*/ 1991963 h 3205924"/>
              <a:gd name="connsiteX103" fmla="*/ 2902743 w 11114054"/>
              <a:gd name="connsiteY103" fmla="*/ 1818989 h 3205924"/>
              <a:gd name="connsiteX104" fmla="*/ 2208275 w 11114054"/>
              <a:gd name="connsiteY104" fmla="*/ 613791 h 3205924"/>
              <a:gd name="connsiteX105" fmla="*/ 1850897 w 11114054"/>
              <a:gd name="connsiteY105" fmla="*/ 57055 h 3205924"/>
              <a:gd name="connsiteX106" fmla="*/ 2579655 w 11114054"/>
              <a:gd name="connsiteY106" fmla="*/ 391001 h 3205924"/>
              <a:gd name="connsiteX107" fmla="*/ 3290506 w 11114054"/>
              <a:gd name="connsiteY107" fmla="*/ 1621631 h 3205924"/>
              <a:gd name="connsiteX108" fmla="*/ 3036760 w 11114054"/>
              <a:gd name="connsiteY108" fmla="*/ 2567559 h 3205924"/>
              <a:gd name="connsiteX109" fmla="*/ 2101595 w 11114054"/>
              <a:gd name="connsiteY109" fmla="*/ 2330006 h 3205924"/>
              <a:gd name="connsiteX110" fmla="*/ 2613469 w 11114054"/>
              <a:gd name="connsiteY110" fmla="*/ 2330006 h 3205924"/>
              <a:gd name="connsiteX111" fmla="*/ 2613469 w 11114054"/>
              <a:gd name="connsiteY111" fmla="*/ 2330006 h 3205924"/>
              <a:gd name="connsiteX112" fmla="*/ 2611373 w 11114054"/>
              <a:gd name="connsiteY112" fmla="*/ 1774222 h 3205924"/>
              <a:gd name="connsiteX113" fmla="*/ 2828639 w 11114054"/>
              <a:gd name="connsiteY113" fmla="*/ 1991963 h 3205924"/>
              <a:gd name="connsiteX114" fmla="*/ 2611373 w 11114054"/>
              <a:gd name="connsiteY114" fmla="*/ 2208562 h 3205924"/>
              <a:gd name="connsiteX115" fmla="*/ 1494281 w 11114054"/>
              <a:gd name="connsiteY115" fmla="*/ 2208562 h 3205924"/>
              <a:gd name="connsiteX116" fmla="*/ 1744217 w 11114054"/>
              <a:gd name="connsiteY116" fmla="*/ 1774222 h 3205924"/>
              <a:gd name="connsiteX117" fmla="*/ 2611373 w 11114054"/>
              <a:gd name="connsiteY117" fmla="*/ 1774222 h 3205924"/>
              <a:gd name="connsiteX118" fmla="*/ 2611373 w 11114054"/>
              <a:gd name="connsiteY118" fmla="*/ 1774222 h 3205924"/>
              <a:gd name="connsiteX119" fmla="*/ 1756314 w 11114054"/>
              <a:gd name="connsiteY119" fmla="*/ 621792 h 3205924"/>
              <a:gd name="connsiteX120" fmla="*/ 1551431 w 11114054"/>
              <a:gd name="connsiteY120" fmla="*/ 466058 h 3205924"/>
              <a:gd name="connsiteX121" fmla="*/ 1293875 w 11114054"/>
              <a:gd name="connsiteY121" fmla="*/ 499586 h 3205924"/>
              <a:gd name="connsiteX122" fmla="*/ 1167478 w 11114054"/>
              <a:gd name="connsiteY122" fmla="*/ 626936 h 3205924"/>
              <a:gd name="connsiteX123" fmla="*/ 472725 w 11114054"/>
              <a:gd name="connsiteY123" fmla="*/ 1831943 h 3205924"/>
              <a:gd name="connsiteX124" fmla="*/ 167830 w 11114054"/>
              <a:gd name="connsiteY124" fmla="*/ 2419636 h 3205924"/>
              <a:gd name="connsiteX125" fmla="*/ 93058 w 11114054"/>
              <a:gd name="connsiteY125" fmla="*/ 1621631 h 3205924"/>
              <a:gd name="connsiteX126" fmla="*/ 804100 w 11114054"/>
              <a:gd name="connsiteY126" fmla="*/ 391001 h 3205924"/>
              <a:gd name="connsiteX127" fmla="*/ 1749551 w 11114054"/>
              <a:gd name="connsiteY127" fmla="*/ 137541 h 3205924"/>
              <a:gd name="connsiteX128" fmla="*/ 2012155 w 11114054"/>
              <a:gd name="connsiteY128" fmla="*/ 1065467 h 3205924"/>
              <a:gd name="connsiteX129" fmla="*/ 1756314 w 11114054"/>
              <a:gd name="connsiteY129" fmla="*/ 621792 h 3205924"/>
              <a:gd name="connsiteX130" fmla="*/ 1756314 w 11114054"/>
              <a:gd name="connsiteY130" fmla="*/ 621792 h 3205924"/>
              <a:gd name="connsiteX131" fmla="*/ 1275873 w 11114054"/>
              <a:gd name="connsiteY131" fmla="*/ 901732 h 3205924"/>
              <a:gd name="connsiteX132" fmla="*/ 1354930 w 11114054"/>
              <a:gd name="connsiteY132" fmla="*/ 606171 h 3205924"/>
              <a:gd name="connsiteX133" fmla="*/ 1651634 w 11114054"/>
              <a:gd name="connsiteY133" fmla="*/ 685133 h 3205924"/>
              <a:gd name="connsiteX134" fmla="*/ 2210276 w 11114054"/>
              <a:gd name="connsiteY134" fmla="*/ 1652302 h 3205924"/>
              <a:gd name="connsiteX135" fmla="*/ 1709546 w 11114054"/>
              <a:gd name="connsiteY135" fmla="*/ 1652302 h 3205924"/>
              <a:gd name="connsiteX136" fmla="*/ 1275873 w 11114054"/>
              <a:gd name="connsiteY136" fmla="*/ 901732 h 3205924"/>
              <a:gd name="connsiteX137" fmla="*/ 1275873 w 11114054"/>
              <a:gd name="connsiteY137" fmla="*/ 901732 h 3205924"/>
              <a:gd name="connsiteX138" fmla="*/ 705135 w 11114054"/>
              <a:gd name="connsiteY138" fmla="*/ 2218754 h 3205924"/>
              <a:gd name="connsiteX139" fmla="*/ 672274 w 11114054"/>
              <a:gd name="connsiteY139" fmla="*/ 2475071 h 3205924"/>
              <a:gd name="connsiteX140" fmla="*/ 830293 w 11114054"/>
              <a:gd name="connsiteY140" fmla="*/ 2680049 h 3205924"/>
              <a:gd name="connsiteX141" fmla="*/ 1004315 w 11114054"/>
              <a:gd name="connsiteY141" fmla="*/ 2725198 h 3205924"/>
              <a:gd name="connsiteX142" fmla="*/ 2394013 w 11114054"/>
              <a:gd name="connsiteY142" fmla="*/ 2725198 h 3205924"/>
              <a:gd name="connsiteX143" fmla="*/ 3056286 w 11114054"/>
              <a:gd name="connsiteY143" fmla="*/ 2696242 h 3205924"/>
              <a:gd name="connsiteX144" fmla="*/ 2402680 w 11114054"/>
              <a:gd name="connsiteY144" fmla="*/ 3160300 h 3205924"/>
              <a:gd name="connsiteX145" fmla="*/ 980788 w 11114054"/>
              <a:gd name="connsiteY145" fmla="*/ 3160300 h 3205924"/>
              <a:gd name="connsiteX146" fmla="*/ 288416 w 11114054"/>
              <a:gd name="connsiteY146" fmla="*/ 2467451 h 3205924"/>
              <a:gd name="connsiteX147" fmla="*/ 961453 w 11114054"/>
              <a:gd name="connsiteY147" fmla="*/ 1775079 h 3205924"/>
              <a:gd name="connsiteX148" fmla="*/ 705135 w 11114054"/>
              <a:gd name="connsiteY148" fmla="*/ 2218754 h 3205924"/>
              <a:gd name="connsiteX149" fmla="*/ 705135 w 11114054"/>
              <a:gd name="connsiteY149" fmla="*/ 2218754 h 3205924"/>
              <a:gd name="connsiteX150" fmla="*/ 1187195 w 11114054"/>
              <a:gd name="connsiteY150" fmla="*/ 2495836 h 3205924"/>
              <a:gd name="connsiteX151" fmla="*/ 891349 w 11114054"/>
              <a:gd name="connsiteY151" fmla="*/ 2574893 h 3205924"/>
              <a:gd name="connsiteX152" fmla="*/ 811720 w 11114054"/>
              <a:gd name="connsiteY152" fmla="*/ 2278285 h 3205924"/>
              <a:gd name="connsiteX153" fmla="*/ 1370647 w 11114054"/>
              <a:gd name="connsiteY153" fmla="*/ 1310545 h 3205924"/>
              <a:gd name="connsiteX154" fmla="*/ 1621345 w 11114054"/>
              <a:gd name="connsiteY154" fmla="*/ 1744504 h 3205924"/>
              <a:gd name="connsiteX155" fmla="*/ 1187195 w 11114054"/>
              <a:gd name="connsiteY155" fmla="*/ 2495836 h 3205924"/>
              <a:gd name="connsiteX156" fmla="*/ 1187195 w 11114054"/>
              <a:gd name="connsiteY156" fmla="*/ 2495836 h 320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114054" h="3205924">
                <a:moveTo>
                  <a:pt x="6049137" y="2666143"/>
                </a:moveTo>
                <a:cubicBezTo>
                  <a:pt x="5891498" y="2522315"/>
                  <a:pt x="5721762" y="2410873"/>
                  <a:pt x="5540597" y="2336006"/>
                </a:cubicBezTo>
                <a:cubicBezTo>
                  <a:pt x="5359336" y="2259997"/>
                  <a:pt x="5175027" y="2222087"/>
                  <a:pt x="4987671" y="2222087"/>
                </a:cubicBezTo>
                <a:cubicBezTo>
                  <a:pt x="4934045" y="2222087"/>
                  <a:pt x="4882800" y="2225993"/>
                  <a:pt x="4832603" y="2233898"/>
                </a:cubicBezTo>
                <a:cubicBezTo>
                  <a:pt x="4782311" y="2242090"/>
                  <a:pt x="4733448" y="2253044"/>
                  <a:pt x="4685252" y="2269046"/>
                </a:cubicBezTo>
                <a:cubicBezTo>
                  <a:pt x="4795646" y="2426399"/>
                  <a:pt x="4930425" y="2548890"/>
                  <a:pt x="5091112" y="2634806"/>
                </a:cubicBezTo>
                <a:cubicBezTo>
                  <a:pt x="5251894" y="2720340"/>
                  <a:pt x="5425630" y="2764536"/>
                  <a:pt x="5611558" y="2764536"/>
                </a:cubicBezTo>
                <a:cubicBezTo>
                  <a:pt x="5679567" y="2764536"/>
                  <a:pt x="5749004" y="2756345"/>
                  <a:pt x="5821108" y="2739581"/>
                </a:cubicBezTo>
                <a:cubicBezTo>
                  <a:pt x="5892641" y="2724722"/>
                  <a:pt x="5968650" y="2698909"/>
                  <a:pt x="6049137" y="2666143"/>
                </a:cubicBezTo>
                <a:lnTo>
                  <a:pt x="6049137" y="2666143"/>
                </a:lnTo>
                <a:close/>
                <a:moveTo>
                  <a:pt x="6387464" y="2416397"/>
                </a:moveTo>
                <a:cubicBezTo>
                  <a:pt x="6498717" y="2289429"/>
                  <a:pt x="6579869" y="2161699"/>
                  <a:pt x="6631018" y="2028920"/>
                </a:cubicBezTo>
                <a:cubicBezTo>
                  <a:pt x="6681882" y="1897666"/>
                  <a:pt x="6706742" y="1746885"/>
                  <a:pt x="6706742" y="1578959"/>
                </a:cubicBezTo>
                <a:cubicBezTo>
                  <a:pt x="6706742" y="1437704"/>
                  <a:pt x="6681406" y="1300448"/>
                  <a:pt x="6629399" y="1169765"/>
                </a:cubicBezTo>
                <a:cubicBezTo>
                  <a:pt x="6578441" y="1039559"/>
                  <a:pt x="6503384" y="921639"/>
                  <a:pt x="6404324" y="814864"/>
                </a:cubicBezTo>
                <a:cubicBezTo>
                  <a:pt x="6289261" y="689705"/>
                  <a:pt x="6164579" y="597027"/>
                  <a:pt x="6031515" y="537305"/>
                </a:cubicBezTo>
                <a:cubicBezTo>
                  <a:pt x="5898165" y="477488"/>
                  <a:pt x="5749956" y="446246"/>
                  <a:pt x="5586412" y="446246"/>
                </a:cubicBezTo>
                <a:cubicBezTo>
                  <a:pt x="5441156" y="446246"/>
                  <a:pt x="5302662" y="473964"/>
                  <a:pt x="5171408" y="529685"/>
                </a:cubicBezTo>
                <a:cubicBezTo>
                  <a:pt x="5040439" y="585311"/>
                  <a:pt x="4924329" y="664845"/>
                  <a:pt x="4822792" y="768287"/>
                </a:cubicBezTo>
                <a:cubicBezTo>
                  <a:pt x="4712779" y="881253"/>
                  <a:pt x="4628483" y="1008888"/>
                  <a:pt x="4570380" y="1153668"/>
                </a:cubicBezTo>
                <a:cubicBezTo>
                  <a:pt x="4511421" y="1297400"/>
                  <a:pt x="4482464" y="1449514"/>
                  <a:pt x="4482464" y="1605343"/>
                </a:cubicBezTo>
                <a:cubicBezTo>
                  <a:pt x="4482464" y="1653064"/>
                  <a:pt x="4486560" y="1705356"/>
                  <a:pt x="4494085" y="1759077"/>
                </a:cubicBezTo>
                <a:cubicBezTo>
                  <a:pt x="4501609" y="1812703"/>
                  <a:pt x="4513897" y="1867757"/>
                  <a:pt x="4528946" y="1927003"/>
                </a:cubicBezTo>
                <a:cubicBezTo>
                  <a:pt x="4596764" y="1893094"/>
                  <a:pt x="4671631" y="1866710"/>
                  <a:pt x="4752974" y="1850612"/>
                </a:cubicBezTo>
                <a:cubicBezTo>
                  <a:pt x="4835175" y="1833563"/>
                  <a:pt x="4929663" y="1826514"/>
                  <a:pt x="5036915" y="1826514"/>
                </a:cubicBezTo>
                <a:cubicBezTo>
                  <a:pt x="5266181" y="1826514"/>
                  <a:pt x="5496782" y="1876806"/>
                  <a:pt x="5728906" y="1978533"/>
                </a:cubicBezTo>
                <a:cubicBezTo>
                  <a:pt x="5961030" y="2080641"/>
                  <a:pt x="6180010" y="2225707"/>
                  <a:pt x="6387464" y="2416397"/>
                </a:cubicBezTo>
                <a:lnTo>
                  <a:pt x="6387464" y="2416397"/>
                </a:lnTo>
                <a:close/>
                <a:moveTo>
                  <a:pt x="6447091" y="2953036"/>
                </a:moveTo>
                <a:cubicBezTo>
                  <a:pt x="6318503" y="3037046"/>
                  <a:pt x="6182963" y="3099911"/>
                  <a:pt x="6039516" y="3141250"/>
                </a:cubicBezTo>
                <a:cubicBezTo>
                  <a:pt x="5896737" y="3184303"/>
                  <a:pt x="5747194" y="3205924"/>
                  <a:pt x="5590222" y="3205924"/>
                </a:cubicBezTo>
                <a:cubicBezTo>
                  <a:pt x="5410009" y="3205924"/>
                  <a:pt x="5237320" y="3176016"/>
                  <a:pt x="5071110" y="3119438"/>
                </a:cubicBezTo>
                <a:cubicBezTo>
                  <a:pt x="4906041" y="3059811"/>
                  <a:pt x="4754117" y="2977039"/>
                  <a:pt x="4615719" y="2865978"/>
                </a:cubicBezTo>
                <a:cubicBezTo>
                  <a:pt x="4423790" y="2711291"/>
                  <a:pt x="4277010" y="2523649"/>
                  <a:pt x="4175188" y="2302859"/>
                </a:cubicBezTo>
                <a:cubicBezTo>
                  <a:pt x="4072699" y="2082927"/>
                  <a:pt x="4021740" y="1843373"/>
                  <a:pt x="4021740" y="1584293"/>
                </a:cubicBezTo>
                <a:cubicBezTo>
                  <a:pt x="4021740" y="1369695"/>
                  <a:pt x="4062316" y="1165289"/>
                  <a:pt x="4144708" y="973169"/>
                </a:cubicBezTo>
                <a:cubicBezTo>
                  <a:pt x="4226147" y="780955"/>
                  <a:pt x="4346352" y="605409"/>
                  <a:pt x="4503991" y="445961"/>
                </a:cubicBezTo>
                <a:cubicBezTo>
                  <a:pt x="4653343" y="299276"/>
                  <a:pt x="4819268" y="189167"/>
                  <a:pt x="5001863" y="112967"/>
                </a:cubicBezTo>
                <a:cubicBezTo>
                  <a:pt x="5184361" y="37148"/>
                  <a:pt x="5380767" y="0"/>
                  <a:pt x="5590412" y="0"/>
                </a:cubicBezTo>
                <a:cubicBezTo>
                  <a:pt x="5806630" y="0"/>
                  <a:pt x="6005893" y="37148"/>
                  <a:pt x="6189820" y="112967"/>
                </a:cubicBezTo>
                <a:cubicBezTo>
                  <a:pt x="6374034" y="189167"/>
                  <a:pt x="6541769" y="300990"/>
                  <a:pt x="6694645" y="451295"/>
                </a:cubicBezTo>
                <a:cubicBezTo>
                  <a:pt x="6852570" y="606743"/>
                  <a:pt x="6970776" y="783527"/>
                  <a:pt x="7050881" y="980218"/>
                </a:cubicBezTo>
                <a:cubicBezTo>
                  <a:pt x="7130509" y="1176338"/>
                  <a:pt x="7170324" y="1390460"/>
                  <a:pt x="7170324" y="1620774"/>
                </a:cubicBezTo>
                <a:cubicBezTo>
                  <a:pt x="7170324" y="1822704"/>
                  <a:pt x="7138129" y="2008537"/>
                  <a:pt x="7074598" y="2180368"/>
                </a:cubicBezTo>
                <a:cubicBezTo>
                  <a:pt x="7011162" y="2349818"/>
                  <a:pt x="6914863" y="2510219"/>
                  <a:pt x="6785324" y="2657666"/>
                </a:cubicBezTo>
                <a:cubicBezTo>
                  <a:pt x="6839807" y="2684050"/>
                  <a:pt x="6896671" y="2702814"/>
                  <a:pt x="6953916" y="2715197"/>
                </a:cubicBezTo>
                <a:cubicBezTo>
                  <a:pt x="7012114" y="2727484"/>
                  <a:pt x="7074312" y="2733675"/>
                  <a:pt x="7140797" y="2733675"/>
                </a:cubicBezTo>
                <a:lnTo>
                  <a:pt x="7197471" y="2733675"/>
                </a:lnTo>
                <a:lnTo>
                  <a:pt x="7197471" y="3165062"/>
                </a:lnTo>
                <a:lnTo>
                  <a:pt x="7157846" y="3165062"/>
                </a:lnTo>
                <a:cubicBezTo>
                  <a:pt x="7043546" y="3165062"/>
                  <a:pt x="6926865" y="3146965"/>
                  <a:pt x="6808660" y="3112770"/>
                </a:cubicBezTo>
                <a:cubicBezTo>
                  <a:pt x="6689693" y="3076956"/>
                  <a:pt x="6569297" y="3024473"/>
                  <a:pt x="6447091" y="2953036"/>
                </a:cubicBezTo>
                <a:lnTo>
                  <a:pt x="6447091" y="2953036"/>
                </a:lnTo>
                <a:close/>
                <a:moveTo>
                  <a:pt x="7899939" y="1354646"/>
                </a:moveTo>
                <a:lnTo>
                  <a:pt x="8043195" y="1354646"/>
                </a:lnTo>
                <a:cubicBezTo>
                  <a:pt x="8276844" y="1354646"/>
                  <a:pt x="8442578" y="1318546"/>
                  <a:pt x="8542114" y="1248918"/>
                </a:cubicBezTo>
                <a:cubicBezTo>
                  <a:pt x="8641269" y="1176814"/>
                  <a:pt x="8690895" y="1061276"/>
                  <a:pt x="8690895" y="897541"/>
                </a:cubicBezTo>
                <a:cubicBezTo>
                  <a:pt x="8690895" y="754190"/>
                  <a:pt x="8645937" y="647033"/>
                  <a:pt x="8555640" y="577406"/>
                </a:cubicBezTo>
                <a:cubicBezTo>
                  <a:pt x="8465534" y="507301"/>
                  <a:pt x="8327707" y="472821"/>
                  <a:pt x="8142351" y="472821"/>
                </a:cubicBezTo>
                <a:lnTo>
                  <a:pt x="7899939" y="472821"/>
                </a:lnTo>
                <a:lnTo>
                  <a:pt x="7899939" y="1354646"/>
                </a:lnTo>
                <a:lnTo>
                  <a:pt x="7899939" y="1354646"/>
                </a:lnTo>
                <a:close/>
                <a:moveTo>
                  <a:pt x="7895558" y="2742248"/>
                </a:moveTo>
                <a:lnTo>
                  <a:pt x="8251221" y="2742248"/>
                </a:lnTo>
                <a:cubicBezTo>
                  <a:pt x="8459057" y="2742248"/>
                  <a:pt x="8612504" y="2703957"/>
                  <a:pt x="8710231" y="2624995"/>
                </a:cubicBezTo>
                <a:cubicBezTo>
                  <a:pt x="8808814" y="2548223"/>
                  <a:pt x="8857678" y="2428304"/>
                  <a:pt x="8857678" y="2265331"/>
                </a:cubicBezTo>
                <a:cubicBezTo>
                  <a:pt x="8857678" y="2087975"/>
                  <a:pt x="8806909" y="1953959"/>
                  <a:pt x="8704039" y="1863471"/>
                </a:cubicBezTo>
                <a:cubicBezTo>
                  <a:pt x="8601932" y="1772888"/>
                  <a:pt x="8451151" y="1726025"/>
                  <a:pt x="8251221" y="1726025"/>
                </a:cubicBezTo>
                <a:lnTo>
                  <a:pt x="7895558" y="1726025"/>
                </a:lnTo>
                <a:lnTo>
                  <a:pt x="7895558" y="2742248"/>
                </a:lnTo>
                <a:lnTo>
                  <a:pt x="7895558" y="2742248"/>
                </a:lnTo>
                <a:close/>
                <a:moveTo>
                  <a:pt x="8123301" y="49625"/>
                </a:moveTo>
                <a:cubicBezTo>
                  <a:pt x="8455151" y="49625"/>
                  <a:pt x="8707944" y="122111"/>
                  <a:pt x="8880633" y="266795"/>
                </a:cubicBezTo>
                <a:cubicBezTo>
                  <a:pt x="9053512" y="412337"/>
                  <a:pt x="9139713" y="625126"/>
                  <a:pt x="9139713" y="901922"/>
                </a:cubicBezTo>
                <a:cubicBezTo>
                  <a:pt x="9139713" y="1030796"/>
                  <a:pt x="9111805" y="1143762"/>
                  <a:pt x="9054845" y="1243393"/>
                </a:cubicBezTo>
                <a:cubicBezTo>
                  <a:pt x="8998171" y="1341596"/>
                  <a:pt x="8916161" y="1423511"/>
                  <a:pt x="8806909" y="1486567"/>
                </a:cubicBezTo>
                <a:cubicBezTo>
                  <a:pt x="8959976" y="1531620"/>
                  <a:pt x="9080372" y="1619631"/>
                  <a:pt x="9168669" y="1750219"/>
                </a:cubicBezTo>
                <a:cubicBezTo>
                  <a:pt x="9257061" y="1880140"/>
                  <a:pt x="9301542" y="2034254"/>
                  <a:pt x="9301542" y="2214848"/>
                </a:cubicBezTo>
                <a:cubicBezTo>
                  <a:pt x="9301542" y="2359438"/>
                  <a:pt x="9274206" y="2496693"/>
                  <a:pt x="9219723" y="2624042"/>
                </a:cubicBezTo>
                <a:cubicBezTo>
                  <a:pt x="9165621" y="2751391"/>
                  <a:pt x="9091326" y="2857500"/>
                  <a:pt x="8995219" y="2940463"/>
                </a:cubicBezTo>
                <a:cubicBezTo>
                  <a:pt x="8901112" y="3020187"/>
                  <a:pt x="8794813" y="3078385"/>
                  <a:pt x="8676227" y="3112865"/>
                </a:cubicBezTo>
                <a:cubicBezTo>
                  <a:pt x="8556688" y="3146774"/>
                  <a:pt x="8388762" y="3163443"/>
                  <a:pt x="8172545" y="3163443"/>
                </a:cubicBezTo>
                <a:lnTo>
                  <a:pt x="7453693" y="3163443"/>
                </a:lnTo>
                <a:lnTo>
                  <a:pt x="7453693" y="49625"/>
                </a:lnTo>
                <a:lnTo>
                  <a:pt x="8123301" y="49625"/>
                </a:lnTo>
                <a:lnTo>
                  <a:pt x="8123301" y="49625"/>
                </a:lnTo>
                <a:close/>
                <a:moveTo>
                  <a:pt x="11113959" y="3163538"/>
                </a:moveTo>
                <a:lnTo>
                  <a:pt x="9497091" y="3163538"/>
                </a:lnTo>
                <a:lnTo>
                  <a:pt x="9497091" y="49625"/>
                </a:lnTo>
                <a:lnTo>
                  <a:pt x="11114054" y="49625"/>
                </a:lnTo>
                <a:lnTo>
                  <a:pt x="11114054" y="465773"/>
                </a:lnTo>
                <a:lnTo>
                  <a:pt x="9948290" y="465773"/>
                </a:lnTo>
                <a:lnTo>
                  <a:pt x="9948290" y="1395889"/>
                </a:lnTo>
                <a:lnTo>
                  <a:pt x="11114054" y="1395889"/>
                </a:lnTo>
                <a:lnTo>
                  <a:pt x="11114054" y="1799749"/>
                </a:lnTo>
                <a:lnTo>
                  <a:pt x="9948290" y="1799749"/>
                </a:lnTo>
                <a:lnTo>
                  <a:pt x="9948290" y="2733294"/>
                </a:lnTo>
                <a:lnTo>
                  <a:pt x="11114054" y="2733294"/>
                </a:lnTo>
                <a:lnTo>
                  <a:pt x="11114054" y="3163538"/>
                </a:lnTo>
                <a:lnTo>
                  <a:pt x="11113959" y="3163538"/>
                </a:lnTo>
                <a:close/>
                <a:moveTo>
                  <a:pt x="2613469" y="2330006"/>
                </a:moveTo>
                <a:cubicBezTo>
                  <a:pt x="2706242" y="2329625"/>
                  <a:pt x="2790634" y="2292477"/>
                  <a:pt x="2851498" y="2231327"/>
                </a:cubicBezTo>
                <a:cubicBezTo>
                  <a:pt x="2912649" y="2169509"/>
                  <a:pt x="2950749" y="2085499"/>
                  <a:pt x="2950749" y="1991963"/>
                </a:cubicBezTo>
                <a:cubicBezTo>
                  <a:pt x="2950749" y="1927574"/>
                  <a:pt x="2933032" y="1868614"/>
                  <a:pt x="2902743" y="1818989"/>
                </a:cubicBezTo>
                <a:lnTo>
                  <a:pt x="2208275" y="613791"/>
                </a:lnTo>
                <a:cubicBezTo>
                  <a:pt x="2174366" y="392335"/>
                  <a:pt x="2050160" y="186690"/>
                  <a:pt x="1850897" y="57055"/>
                </a:cubicBezTo>
                <a:cubicBezTo>
                  <a:pt x="2131789" y="3429"/>
                  <a:pt x="2428493" y="128969"/>
                  <a:pt x="2579655" y="391001"/>
                </a:cubicBezTo>
                <a:lnTo>
                  <a:pt x="3290506" y="1621631"/>
                </a:lnTo>
                <a:cubicBezTo>
                  <a:pt x="3481958" y="1953673"/>
                  <a:pt x="3368039" y="2376107"/>
                  <a:pt x="3036760" y="2567559"/>
                </a:cubicBezTo>
                <a:cubicBezTo>
                  <a:pt x="2711481" y="2755583"/>
                  <a:pt x="2296858" y="2649284"/>
                  <a:pt x="2101595" y="2330006"/>
                </a:cubicBezTo>
                <a:lnTo>
                  <a:pt x="2613469" y="2330006"/>
                </a:lnTo>
                <a:lnTo>
                  <a:pt x="2613469" y="2330006"/>
                </a:lnTo>
                <a:close/>
                <a:moveTo>
                  <a:pt x="2611373" y="1774222"/>
                </a:moveTo>
                <a:cubicBezTo>
                  <a:pt x="2731483" y="1774222"/>
                  <a:pt x="2828639" y="1872615"/>
                  <a:pt x="2828639" y="1991963"/>
                </a:cubicBezTo>
                <a:cubicBezTo>
                  <a:pt x="2828639" y="2111502"/>
                  <a:pt x="2731483" y="2208562"/>
                  <a:pt x="2611373" y="2208562"/>
                </a:cubicBezTo>
                <a:lnTo>
                  <a:pt x="1494281" y="2208562"/>
                </a:lnTo>
                <a:lnTo>
                  <a:pt x="1744217" y="1774222"/>
                </a:lnTo>
                <a:lnTo>
                  <a:pt x="2611373" y="1774222"/>
                </a:lnTo>
                <a:lnTo>
                  <a:pt x="2611373" y="1774222"/>
                </a:lnTo>
                <a:close/>
                <a:moveTo>
                  <a:pt x="1756314" y="621792"/>
                </a:moveTo>
                <a:cubicBezTo>
                  <a:pt x="1709451" y="541496"/>
                  <a:pt x="1634775" y="487394"/>
                  <a:pt x="1551431" y="466058"/>
                </a:cubicBezTo>
                <a:cubicBezTo>
                  <a:pt x="1467611" y="443579"/>
                  <a:pt x="1374933" y="452628"/>
                  <a:pt x="1293875" y="499586"/>
                </a:cubicBezTo>
                <a:cubicBezTo>
                  <a:pt x="1239487" y="531876"/>
                  <a:pt x="1196434" y="575786"/>
                  <a:pt x="1167478" y="626936"/>
                </a:cubicBezTo>
                <a:lnTo>
                  <a:pt x="472725" y="1831943"/>
                </a:lnTo>
                <a:cubicBezTo>
                  <a:pt x="298036" y="1971770"/>
                  <a:pt x="181450" y="2181797"/>
                  <a:pt x="167830" y="2419636"/>
                </a:cubicBezTo>
                <a:cubicBezTo>
                  <a:pt x="-19146" y="2201894"/>
                  <a:pt x="-58294" y="1883569"/>
                  <a:pt x="93058" y="1621631"/>
                </a:cubicBezTo>
                <a:lnTo>
                  <a:pt x="804100" y="391001"/>
                </a:lnTo>
                <a:cubicBezTo>
                  <a:pt x="995266" y="58865"/>
                  <a:pt x="1418367" y="-54578"/>
                  <a:pt x="1749551" y="137541"/>
                </a:cubicBezTo>
                <a:cubicBezTo>
                  <a:pt x="2074735" y="325279"/>
                  <a:pt x="2189892" y="736949"/>
                  <a:pt x="2012155" y="1065467"/>
                </a:cubicBezTo>
                <a:lnTo>
                  <a:pt x="1756314" y="621792"/>
                </a:lnTo>
                <a:lnTo>
                  <a:pt x="1756314" y="621792"/>
                </a:lnTo>
                <a:close/>
                <a:moveTo>
                  <a:pt x="1275873" y="901732"/>
                </a:moveTo>
                <a:cubicBezTo>
                  <a:pt x="1216246" y="798005"/>
                  <a:pt x="1251203" y="665798"/>
                  <a:pt x="1354930" y="606171"/>
                </a:cubicBezTo>
                <a:cubicBezTo>
                  <a:pt x="1458658" y="546259"/>
                  <a:pt x="1591627" y="580358"/>
                  <a:pt x="1651634" y="685133"/>
                </a:cubicBezTo>
                <a:lnTo>
                  <a:pt x="2210276" y="1652302"/>
                </a:lnTo>
                <a:lnTo>
                  <a:pt x="1709546" y="1652302"/>
                </a:lnTo>
                <a:lnTo>
                  <a:pt x="1275873" y="901732"/>
                </a:lnTo>
                <a:lnTo>
                  <a:pt x="1275873" y="901732"/>
                </a:lnTo>
                <a:close/>
                <a:moveTo>
                  <a:pt x="705135" y="2218754"/>
                </a:moveTo>
                <a:cubicBezTo>
                  <a:pt x="659129" y="2299621"/>
                  <a:pt x="649985" y="2390585"/>
                  <a:pt x="672274" y="2475071"/>
                </a:cubicBezTo>
                <a:cubicBezTo>
                  <a:pt x="694467" y="2557653"/>
                  <a:pt x="749045" y="2633472"/>
                  <a:pt x="830293" y="2680049"/>
                </a:cubicBezTo>
                <a:cubicBezTo>
                  <a:pt x="884967" y="2711291"/>
                  <a:pt x="945165" y="2726436"/>
                  <a:pt x="1004315" y="2725198"/>
                </a:cubicBezTo>
                <a:lnTo>
                  <a:pt x="2394013" y="2725198"/>
                </a:lnTo>
                <a:cubicBezTo>
                  <a:pt x="2603182" y="2806827"/>
                  <a:pt x="2843402" y="2802922"/>
                  <a:pt x="3056286" y="2696242"/>
                </a:cubicBezTo>
                <a:cubicBezTo>
                  <a:pt x="2961798" y="2965990"/>
                  <a:pt x="2704528" y="3160300"/>
                  <a:pt x="2402680" y="3160300"/>
                </a:cubicBezTo>
                <a:lnTo>
                  <a:pt x="980788" y="3160300"/>
                </a:lnTo>
                <a:cubicBezTo>
                  <a:pt x="598550" y="3160300"/>
                  <a:pt x="288416" y="2849880"/>
                  <a:pt x="288416" y="2467451"/>
                </a:cubicBezTo>
                <a:cubicBezTo>
                  <a:pt x="288416" y="2091500"/>
                  <a:pt x="587787" y="1786223"/>
                  <a:pt x="961453" y="1775079"/>
                </a:cubicBezTo>
                <a:lnTo>
                  <a:pt x="705135" y="2218754"/>
                </a:lnTo>
                <a:lnTo>
                  <a:pt x="705135" y="2218754"/>
                </a:lnTo>
                <a:close/>
                <a:moveTo>
                  <a:pt x="1187195" y="2495836"/>
                </a:moveTo>
                <a:cubicBezTo>
                  <a:pt x="1127283" y="2598230"/>
                  <a:pt x="995171" y="2634710"/>
                  <a:pt x="891349" y="2574893"/>
                </a:cubicBezTo>
                <a:cubicBezTo>
                  <a:pt x="787621" y="2515267"/>
                  <a:pt x="751712" y="2382774"/>
                  <a:pt x="811720" y="2278285"/>
                </a:cubicBezTo>
                <a:lnTo>
                  <a:pt x="1370647" y="1310545"/>
                </a:lnTo>
                <a:lnTo>
                  <a:pt x="1621345" y="1744504"/>
                </a:lnTo>
                <a:lnTo>
                  <a:pt x="1187195" y="2495836"/>
                </a:lnTo>
                <a:lnTo>
                  <a:pt x="1187195" y="2495836"/>
                </a:lnTo>
                <a:close/>
              </a:path>
            </a:pathLst>
          </a:custGeom>
          <a:solidFill>
            <a:srgbClr val="FFFFFF"/>
          </a:solidFill>
          <a:ln w="9525" cap="flat">
            <a:noFill/>
            <a:prstDash val="solid"/>
            <a:miter/>
          </a:ln>
        </p:spPr>
        <p:txBody>
          <a:bodyPr rtlCol="0" anchor="ctr"/>
          <a:lstStyle/>
          <a:p>
            <a:endParaRPr lang="en-AU">
              <a:latin typeface="Arial Bold" panose="020B0704020202020204" pitchFamily="34" charset="0"/>
            </a:endParaRPr>
          </a:p>
        </p:txBody>
      </p:sp>
    </p:spTree>
    <p:extLst>
      <p:ext uri="{BB962C8B-B14F-4D97-AF65-F5344CB8AC3E}">
        <p14:creationId xmlns:p14="http://schemas.microsoft.com/office/powerpoint/2010/main" val="371229586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B4)">
    <p:spTree>
      <p:nvGrpSpPr>
        <p:cNvPr id="1" name=""/>
        <p:cNvGrpSpPr/>
        <p:nvPr/>
      </p:nvGrpSpPr>
      <p:grpSpPr>
        <a:xfrm>
          <a:off x="0" y="0"/>
          <a:ext cx="0" cy="0"/>
          <a:chOff x="0" y="0"/>
          <a:chExt cx="0" cy="0"/>
        </a:xfrm>
      </p:grpSpPr>
      <p:pic>
        <p:nvPicPr>
          <p:cNvPr id="18" name="Picture 17" descr="A group of people having a discussion&#10;&#10;Description automatically generated with medium confidence">
            <a:extLst>
              <a:ext uri="{FF2B5EF4-FFF2-40B4-BE49-F238E27FC236}">
                <a16:creationId xmlns:a16="http://schemas.microsoft.com/office/drawing/2014/main" id="{DF112A15-8BD3-4A97-80B9-CD7AAF846D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721"/>
          <a:stretch/>
        </p:blipFill>
        <p:spPr>
          <a:xfrm flipH="1">
            <a:off x="3419317" y="0"/>
            <a:ext cx="8772683" cy="6858000"/>
          </a:xfrm>
          <a:prstGeom prst="rect">
            <a:avLst/>
          </a:prstGeom>
        </p:spPr>
      </p:pic>
      <p:sp>
        <p:nvSpPr>
          <p:cNvPr id="19" name="Rectangle 18">
            <a:extLst>
              <a:ext uri="{FF2B5EF4-FFF2-40B4-BE49-F238E27FC236}">
                <a16:creationId xmlns:a16="http://schemas.microsoft.com/office/drawing/2014/main" id="{CE065EE2-3E53-4831-9F9A-6DC814973D0C}"/>
              </a:ext>
            </a:extLst>
          </p:cNvPr>
          <p:cNvSpPr>
            <a:spLocks/>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26" name="Rectangle 25">
            <a:extLst>
              <a:ext uri="{FF2B5EF4-FFF2-40B4-BE49-F238E27FC236}">
                <a16:creationId xmlns:a16="http://schemas.microsoft.com/office/drawing/2014/main" id="{F2A4BD7F-22D0-4AF7-B225-DC189929EB3A}"/>
              </a:ext>
            </a:extLst>
          </p:cNvPr>
          <p:cNvSpPr>
            <a:spLocks/>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31" name="Rectangle 30">
            <a:extLst>
              <a:ext uri="{FF2B5EF4-FFF2-40B4-BE49-F238E27FC236}">
                <a16:creationId xmlns:a16="http://schemas.microsoft.com/office/drawing/2014/main" id="{1223E151-30CF-4D68-8376-4D251DF61F89}"/>
              </a:ext>
            </a:extLst>
          </p:cNvPr>
          <p:cNvSpPr>
            <a:spLocks/>
          </p:cNvSpPr>
          <p:nvPr userDrawn="1"/>
        </p:nvSpPr>
        <p:spPr>
          <a:xfrm>
            <a:off x="0" y="6678000"/>
            <a:ext cx="6096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34" name="Title 16">
            <a:extLst>
              <a:ext uri="{FF2B5EF4-FFF2-40B4-BE49-F238E27FC236}">
                <a16:creationId xmlns:a16="http://schemas.microsoft.com/office/drawing/2014/main" id="{166B5F62-6A93-4DDF-B792-EB6E0F0A8114}"/>
              </a:ext>
            </a:extLst>
          </p:cNvPr>
          <p:cNvSpPr>
            <a:spLocks noGrp="1"/>
          </p:cNvSpPr>
          <p:nvPr>
            <p:ph type="title" hasCustomPrompt="1"/>
          </p:nvPr>
        </p:nvSpPr>
        <p:spPr>
          <a:xfrm>
            <a:off x="628650" y="1984747"/>
            <a:ext cx="4851400" cy="1286506"/>
          </a:xfrm>
        </p:spPr>
        <p:txBody>
          <a:bodyPr anchor="b">
            <a:spAutoFit/>
          </a:bodyPr>
          <a:lstStyle>
            <a:lvl1pPr>
              <a:lnSpc>
                <a:spcPct val="95000"/>
              </a:lnSpc>
              <a:defRPr sz="4400" spc="0" baseline="0">
                <a:solidFill>
                  <a:schemeClr val="bg1"/>
                </a:solidFill>
              </a:defRPr>
            </a:lvl1pPr>
          </a:lstStyle>
          <a:p>
            <a:r>
              <a:rPr lang="en-US"/>
              <a:t>Presentation heading goes here.</a:t>
            </a:r>
            <a:endParaRPr lang="en-AU"/>
          </a:p>
        </p:txBody>
      </p:sp>
      <p:sp>
        <p:nvSpPr>
          <p:cNvPr id="35" name="Text Placeholder 20">
            <a:extLst>
              <a:ext uri="{FF2B5EF4-FFF2-40B4-BE49-F238E27FC236}">
                <a16:creationId xmlns:a16="http://schemas.microsoft.com/office/drawing/2014/main" id="{D842B9FD-FC50-46BF-8502-64E333D58632}"/>
              </a:ext>
            </a:extLst>
          </p:cNvPr>
          <p:cNvSpPr>
            <a:spLocks noGrp="1"/>
          </p:cNvSpPr>
          <p:nvPr>
            <p:ph type="body" sz="quarter" idx="14" hasCustomPrompt="1"/>
          </p:nvPr>
        </p:nvSpPr>
        <p:spPr>
          <a:xfrm>
            <a:off x="628650" y="3416300"/>
            <a:ext cx="4851400" cy="564257"/>
          </a:xfrm>
        </p:spPr>
        <p:txBody>
          <a:bodyPr wrap="square">
            <a:spAutoFit/>
          </a:bodyPr>
          <a:lstStyle>
            <a:lvl1pPr>
              <a:defRPr sz="1750" spc="0" baseline="0">
                <a:solidFill>
                  <a:schemeClr val="bg1"/>
                </a:solidFill>
                <a:latin typeface="Arial" panose="020B0604020202020204" pitchFamily="34" charset="0"/>
                <a:cs typeface="Arial" panose="020B0604020202020204" pitchFamily="34" charset="0"/>
              </a:defRPr>
            </a:lvl1pPr>
          </a:lstStyle>
          <a:p>
            <a:pPr lvl="0"/>
            <a:r>
              <a:rPr lang="en-AU" err="1"/>
              <a:t>Ultrices</a:t>
            </a:r>
            <a:r>
              <a:rPr lang="en-AU"/>
              <a:t> et </a:t>
            </a:r>
            <a:r>
              <a:rPr lang="en-AU" err="1"/>
              <a:t>luctus</a:t>
            </a:r>
            <a:r>
              <a:rPr lang="en-AU"/>
              <a:t> </a:t>
            </a:r>
            <a:r>
              <a:rPr lang="en-AU" err="1"/>
              <a:t>felis</a:t>
            </a:r>
            <a:r>
              <a:rPr lang="en-AU"/>
              <a:t> integer </a:t>
            </a:r>
            <a:r>
              <a:rPr lang="en-AU" err="1"/>
              <a:t>nam</a:t>
            </a:r>
            <a:r>
              <a:rPr lang="en-AU"/>
              <a:t> </a:t>
            </a:r>
            <a:r>
              <a:rPr lang="en-AU" err="1"/>
              <a:t>eu</a:t>
            </a:r>
            <a:r>
              <a:rPr lang="en-AU"/>
              <a:t> tempus </a:t>
            </a:r>
            <a:br>
              <a:rPr lang="en-AU"/>
            </a:br>
            <a:r>
              <a:rPr lang="en-AU"/>
              <a:t>sed ligula </a:t>
            </a:r>
            <a:r>
              <a:rPr lang="en-AU" err="1"/>
              <a:t>eleifend</a:t>
            </a:r>
            <a:r>
              <a:rPr lang="en-AU"/>
              <a:t>.</a:t>
            </a:r>
          </a:p>
        </p:txBody>
      </p:sp>
      <p:sp>
        <p:nvSpPr>
          <p:cNvPr id="36" name="Text Placeholder 20">
            <a:extLst>
              <a:ext uri="{FF2B5EF4-FFF2-40B4-BE49-F238E27FC236}">
                <a16:creationId xmlns:a16="http://schemas.microsoft.com/office/drawing/2014/main" id="{F1EB6FB2-BB05-4862-9E84-45ABF9060771}"/>
              </a:ext>
            </a:extLst>
          </p:cNvPr>
          <p:cNvSpPr>
            <a:spLocks noGrp="1"/>
          </p:cNvSpPr>
          <p:nvPr>
            <p:ph type="body" sz="quarter" idx="16" hasCustomPrompt="1"/>
          </p:nvPr>
        </p:nvSpPr>
        <p:spPr>
          <a:xfrm>
            <a:off x="628649" y="4677303"/>
            <a:ext cx="3476625" cy="577081"/>
          </a:xfrm>
        </p:spPr>
        <p:txBody>
          <a:bodyPr wrap="square">
            <a:spAutoFit/>
          </a:bodyPr>
          <a:lstStyle>
            <a:lvl1pPr>
              <a:lnSpc>
                <a:spcPct val="100000"/>
              </a:lnSpc>
              <a:spcBef>
                <a:spcPts val="0"/>
              </a:spcBef>
              <a:defRPr sz="1250" spc="0" baseline="0">
                <a:solidFill>
                  <a:schemeClr val="bg1"/>
                </a:solidFill>
                <a:latin typeface="Arial" panose="020B0604020202020204" pitchFamily="34" charset="0"/>
                <a:cs typeface="Arial" panose="020B0604020202020204" pitchFamily="34" charset="0"/>
              </a:defRPr>
            </a:lvl1pPr>
          </a:lstStyle>
          <a:p>
            <a:pPr lvl="0"/>
            <a:r>
              <a:rPr lang="en-AU"/>
              <a:t>Date</a:t>
            </a:r>
          </a:p>
          <a:p>
            <a:pPr lvl="0"/>
            <a:r>
              <a:rPr lang="en-AU"/>
              <a:t>Presenter Name</a:t>
            </a:r>
          </a:p>
          <a:p>
            <a:pPr lvl="0"/>
            <a:r>
              <a:rPr lang="en-AU"/>
              <a:t>presentername@qbe.com</a:t>
            </a:r>
          </a:p>
        </p:txBody>
      </p:sp>
      <p:cxnSp>
        <p:nvCxnSpPr>
          <p:cNvPr id="40" name="Straight Connector 39">
            <a:extLst>
              <a:ext uri="{FF2B5EF4-FFF2-40B4-BE49-F238E27FC236}">
                <a16:creationId xmlns:a16="http://schemas.microsoft.com/office/drawing/2014/main" id="{5E7B533F-87BF-4396-A2C7-F6F23A006EE9}"/>
              </a:ext>
            </a:extLst>
          </p:cNvPr>
          <p:cNvCxnSpPr>
            <a:cxnSpLocks/>
          </p:cNvCxnSpPr>
          <p:nvPr userDrawn="1"/>
        </p:nvCxnSpPr>
        <p:spPr>
          <a:xfrm>
            <a:off x="639537" y="4332441"/>
            <a:ext cx="522000" cy="0"/>
          </a:xfrm>
          <a:prstGeom prst="line">
            <a:avLst/>
          </a:prstGeom>
          <a:noFill/>
          <a:ln w="25400">
            <a:solidFill>
              <a:schemeClr val="bg1"/>
            </a:solidFill>
            <a:miter lim="800000"/>
          </a:ln>
        </p:spPr>
      </p:cxnSp>
      <p:sp>
        <p:nvSpPr>
          <p:cNvPr id="17" name="Graphic 22">
            <a:extLst>
              <a:ext uri="{FF2B5EF4-FFF2-40B4-BE49-F238E27FC236}">
                <a16:creationId xmlns:a16="http://schemas.microsoft.com/office/drawing/2014/main" id="{592E9E43-5B98-4F32-B322-7315ADD5BD8D}"/>
              </a:ext>
            </a:extLst>
          </p:cNvPr>
          <p:cNvSpPr/>
          <p:nvPr userDrawn="1"/>
        </p:nvSpPr>
        <p:spPr>
          <a:xfrm>
            <a:off x="628649" y="884270"/>
            <a:ext cx="1049338" cy="302689"/>
          </a:xfrm>
          <a:custGeom>
            <a:avLst/>
            <a:gdLst>
              <a:gd name="connsiteX0" fmla="*/ 6049137 w 11114054"/>
              <a:gd name="connsiteY0" fmla="*/ 2666143 h 3205924"/>
              <a:gd name="connsiteX1" fmla="*/ 5540597 w 11114054"/>
              <a:gd name="connsiteY1" fmla="*/ 2336006 h 3205924"/>
              <a:gd name="connsiteX2" fmla="*/ 4987671 w 11114054"/>
              <a:gd name="connsiteY2" fmla="*/ 2222087 h 3205924"/>
              <a:gd name="connsiteX3" fmla="*/ 4832603 w 11114054"/>
              <a:gd name="connsiteY3" fmla="*/ 2233898 h 3205924"/>
              <a:gd name="connsiteX4" fmla="*/ 4685252 w 11114054"/>
              <a:gd name="connsiteY4" fmla="*/ 2269046 h 3205924"/>
              <a:gd name="connsiteX5" fmla="*/ 5091112 w 11114054"/>
              <a:gd name="connsiteY5" fmla="*/ 2634806 h 3205924"/>
              <a:gd name="connsiteX6" fmla="*/ 5611558 w 11114054"/>
              <a:gd name="connsiteY6" fmla="*/ 2764536 h 3205924"/>
              <a:gd name="connsiteX7" fmla="*/ 5821108 w 11114054"/>
              <a:gd name="connsiteY7" fmla="*/ 2739581 h 3205924"/>
              <a:gd name="connsiteX8" fmla="*/ 6049137 w 11114054"/>
              <a:gd name="connsiteY8" fmla="*/ 2666143 h 3205924"/>
              <a:gd name="connsiteX9" fmla="*/ 6049137 w 11114054"/>
              <a:gd name="connsiteY9" fmla="*/ 2666143 h 3205924"/>
              <a:gd name="connsiteX10" fmla="*/ 6387464 w 11114054"/>
              <a:gd name="connsiteY10" fmla="*/ 2416397 h 3205924"/>
              <a:gd name="connsiteX11" fmla="*/ 6631018 w 11114054"/>
              <a:gd name="connsiteY11" fmla="*/ 2028920 h 3205924"/>
              <a:gd name="connsiteX12" fmla="*/ 6706742 w 11114054"/>
              <a:gd name="connsiteY12" fmla="*/ 1578959 h 3205924"/>
              <a:gd name="connsiteX13" fmla="*/ 6629399 w 11114054"/>
              <a:gd name="connsiteY13" fmla="*/ 1169765 h 3205924"/>
              <a:gd name="connsiteX14" fmla="*/ 6404324 w 11114054"/>
              <a:gd name="connsiteY14" fmla="*/ 814864 h 3205924"/>
              <a:gd name="connsiteX15" fmla="*/ 6031515 w 11114054"/>
              <a:gd name="connsiteY15" fmla="*/ 537305 h 3205924"/>
              <a:gd name="connsiteX16" fmla="*/ 5586412 w 11114054"/>
              <a:gd name="connsiteY16" fmla="*/ 446246 h 3205924"/>
              <a:gd name="connsiteX17" fmla="*/ 5171408 w 11114054"/>
              <a:gd name="connsiteY17" fmla="*/ 529685 h 3205924"/>
              <a:gd name="connsiteX18" fmla="*/ 4822792 w 11114054"/>
              <a:gd name="connsiteY18" fmla="*/ 768287 h 3205924"/>
              <a:gd name="connsiteX19" fmla="*/ 4570380 w 11114054"/>
              <a:gd name="connsiteY19" fmla="*/ 1153668 h 3205924"/>
              <a:gd name="connsiteX20" fmla="*/ 4482464 w 11114054"/>
              <a:gd name="connsiteY20" fmla="*/ 1605343 h 3205924"/>
              <a:gd name="connsiteX21" fmla="*/ 4494085 w 11114054"/>
              <a:gd name="connsiteY21" fmla="*/ 1759077 h 3205924"/>
              <a:gd name="connsiteX22" fmla="*/ 4528946 w 11114054"/>
              <a:gd name="connsiteY22" fmla="*/ 1927003 h 3205924"/>
              <a:gd name="connsiteX23" fmla="*/ 4752974 w 11114054"/>
              <a:gd name="connsiteY23" fmla="*/ 1850612 h 3205924"/>
              <a:gd name="connsiteX24" fmla="*/ 5036915 w 11114054"/>
              <a:gd name="connsiteY24" fmla="*/ 1826514 h 3205924"/>
              <a:gd name="connsiteX25" fmla="*/ 5728906 w 11114054"/>
              <a:gd name="connsiteY25" fmla="*/ 1978533 h 3205924"/>
              <a:gd name="connsiteX26" fmla="*/ 6387464 w 11114054"/>
              <a:gd name="connsiteY26" fmla="*/ 2416397 h 3205924"/>
              <a:gd name="connsiteX27" fmla="*/ 6387464 w 11114054"/>
              <a:gd name="connsiteY27" fmla="*/ 2416397 h 3205924"/>
              <a:gd name="connsiteX28" fmla="*/ 6447091 w 11114054"/>
              <a:gd name="connsiteY28" fmla="*/ 2953036 h 3205924"/>
              <a:gd name="connsiteX29" fmla="*/ 6039516 w 11114054"/>
              <a:gd name="connsiteY29" fmla="*/ 3141250 h 3205924"/>
              <a:gd name="connsiteX30" fmla="*/ 5590222 w 11114054"/>
              <a:gd name="connsiteY30" fmla="*/ 3205924 h 3205924"/>
              <a:gd name="connsiteX31" fmla="*/ 5071110 w 11114054"/>
              <a:gd name="connsiteY31" fmla="*/ 3119438 h 3205924"/>
              <a:gd name="connsiteX32" fmla="*/ 4615719 w 11114054"/>
              <a:gd name="connsiteY32" fmla="*/ 2865978 h 3205924"/>
              <a:gd name="connsiteX33" fmla="*/ 4175188 w 11114054"/>
              <a:gd name="connsiteY33" fmla="*/ 2302859 h 3205924"/>
              <a:gd name="connsiteX34" fmla="*/ 4021740 w 11114054"/>
              <a:gd name="connsiteY34" fmla="*/ 1584293 h 3205924"/>
              <a:gd name="connsiteX35" fmla="*/ 4144708 w 11114054"/>
              <a:gd name="connsiteY35" fmla="*/ 973169 h 3205924"/>
              <a:gd name="connsiteX36" fmla="*/ 4503991 w 11114054"/>
              <a:gd name="connsiteY36" fmla="*/ 445961 h 3205924"/>
              <a:gd name="connsiteX37" fmla="*/ 5001863 w 11114054"/>
              <a:gd name="connsiteY37" fmla="*/ 112967 h 3205924"/>
              <a:gd name="connsiteX38" fmla="*/ 5590412 w 11114054"/>
              <a:gd name="connsiteY38" fmla="*/ 0 h 3205924"/>
              <a:gd name="connsiteX39" fmla="*/ 6189820 w 11114054"/>
              <a:gd name="connsiteY39" fmla="*/ 112967 h 3205924"/>
              <a:gd name="connsiteX40" fmla="*/ 6694645 w 11114054"/>
              <a:gd name="connsiteY40" fmla="*/ 451295 h 3205924"/>
              <a:gd name="connsiteX41" fmla="*/ 7050881 w 11114054"/>
              <a:gd name="connsiteY41" fmla="*/ 980218 h 3205924"/>
              <a:gd name="connsiteX42" fmla="*/ 7170324 w 11114054"/>
              <a:gd name="connsiteY42" fmla="*/ 1620774 h 3205924"/>
              <a:gd name="connsiteX43" fmla="*/ 7074598 w 11114054"/>
              <a:gd name="connsiteY43" fmla="*/ 2180368 h 3205924"/>
              <a:gd name="connsiteX44" fmla="*/ 6785324 w 11114054"/>
              <a:gd name="connsiteY44" fmla="*/ 2657666 h 3205924"/>
              <a:gd name="connsiteX45" fmla="*/ 6953916 w 11114054"/>
              <a:gd name="connsiteY45" fmla="*/ 2715197 h 3205924"/>
              <a:gd name="connsiteX46" fmla="*/ 7140797 w 11114054"/>
              <a:gd name="connsiteY46" fmla="*/ 2733675 h 3205924"/>
              <a:gd name="connsiteX47" fmla="*/ 7197471 w 11114054"/>
              <a:gd name="connsiteY47" fmla="*/ 2733675 h 3205924"/>
              <a:gd name="connsiteX48" fmla="*/ 7197471 w 11114054"/>
              <a:gd name="connsiteY48" fmla="*/ 3165062 h 3205924"/>
              <a:gd name="connsiteX49" fmla="*/ 7157846 w 11114054"/>
              <a:gd name="connsiteY49" fmla="*/ 3165062 h 3205924"/>
              <a:gd name="connsiteX50" fmla="*/ 6808660 w 11114054"/>
              <a:gd name="connsiteY50" fmla="*/ 3112770 h 3205924"/>
              <a:gd name="connsiteX51" fmla="*/ 6447091 w 11114054"/>
              <a:gd name="connsiteY51" fmla="*/ 2953036 h 3205924"/>
              <a:gd name="connsiteX52" fmla="*/ 6447091 w 11114054"/>
              <a:gd name="connsiteY52" fmla="*/ 2953036 h 3205924"/>
              <a:gd name="connsiteX53" fmla="*/ 7899939 w 11114054"/>
              <a:gd name="connsiteY53" fmla="*/ 1354646 h 3205924"/>
              <a:gd name="connsiteX54" fmla="*/ 8043195 w 11114054"/>
              <a:gd name="connsiteY54" fmla="*/ 1354646 h 3205924"/>
              <a:gd name="connsiteX55" fmla="*/ 8542114 w 11114054"/>
              <a:gd name="connsiteY55" fmla="*/ 1248918 h 3205924"/>
              <a:gd name="connsiteX56" fmla="*/ 8690895 w 11114054"/>
              <a:gd name="connsiteY56" fmla="*/ 897541 h 3205924"/>
              <a:gd name="connsiteX57" fmla="*/ 8555640 w 11114054"/>
              <a:gd name="connsiteY57" fmla="*/ 577406 h 3205924"/>
              <a:gd name="connsiteX58" fmla="*/ 8142351 w 11114054"/>
              <a:gd name="connsiteY58" fmla="*/ 472821 h 3205924"/>
              <a:gd name="connsiteX59" fmla="*/ 7899939 w 11114054"/>
              <a:gd name="connsiteY59" fmla="*/ 472821 h 3205924"/>
              <a:gd name="connsiteX60" fmla="*/ 7899939 w 11114054"/>
              <a:gd name="connsiteY60" fmla="*/ 1354646 h 3205924"/>
              <a:gd name="connsiteX61" fmla="*/ 7899939 w 11114054"/>
              <a:gd name="connsiteY61" fmla="*/ 1354646 h 3205924"/>
              <a:gd name="connsiteX62" fmla="*/ 7895558 w 11114054"/>
              <a:gd name="connsiteY62" fmla="*/ 2742248 h 3205924"/>
              <a:gd name="connsiteX63" fmla="*/ 8251221 w 11114054"/>
              <a:gd name="connsiteY63" fmla="*/ 2742248 h 3205924"/>
              <a:gd name="connsiteX64" fmla="*/ 8710231 w 11114054"/>
              <a:gd name="connsiteY64" fmla="*/ 2624995 h 3205924"/>
              <a:gd name="connsiteX65" fmla="*/ 8857678 w 11114054"/>
              <a:gd name="connsiteY65" fmla="*/ 2265331 h 3205924"/>
              <a:gd name="connsiteX66" fmla="*/ 8704039 w 11114054"/>
              <a:gd name="connsiteY66" fmla="*/ 1863471 h 3205924"/>
              <a:gd name="connsiteX67" fmla="*/ 8251221 w 11114054"/>
              <a:gd name="connsiteY67" fmla="*/ 1726025 h 3205924"/>
              <a:gd name="connsiteX68" fmla="*/ 7895558 w 11114054"/>
              <a:gd name="connsiteY68" fmla="*/ 1726025 h 3205924"/>
              <a:gd name="connsiteX69" fmla="*/ 7895558 w 11114054"/>
              <a:gd name="connsiteY69" fmla="*/ 2742248 h 3205924"/>
              <a:gd name="connsiteX70" fmla="*/ 7895558 w 11114054"/>
              <a:gd name="connsiteY70" fmla="*/ 2742248 h 3205924"/>
              <a:gd name="connsiteX71" fmla="*/ 8123301 w 11114054"/>
              <a:gd name="connsiteY71" fmla="*/ 49625 h 3205924"/>
              <a:gd name="connsiteX72" fmla="*/ 8880633 w 11114054"/>
              <a:gd name="connsiteY72" fmla="*/ 266795 h 3205924"/>
              <a:gd name="connsiteX73" fmla="*/ 9139713 w 11114054"/>
              <a:gd name="connsiteY73" fmla="*/ 901922 h 3205924"/>
              <a:gd name="connsiteX74" fmla="*/ 9054845 w 11114054"/>
              <a:gd name="connsiteY74" fmla="*/ 1243393 h 3205924"/>
              <a:gd name="connsiteX75" fmla="*/ 8806909 w 11114054"/>
              <a:gd name="connsiteY75" fmla="*/ 1486567 h 3205924"/>
              <a:gd name="connsiteX76" fmla="*/ 9168669 w 11114054"/>
              <a:gd name="connsiteY76" fmla="*/ 1750219 h 3205924"/>
              <a:gd name="connsiteX77" fmla="*/ 9301542 w 11114054"/>
              <a:gd name="connsiteY77" fmla="*/ 2214848 h 3205924"/>
              <a:gd name="connsiteX78" fmla="*/ 9219723 w 11114054"/>
              <a:gd name="connsiteY78" fmla="*/ 2624042 h 3205924"/>
              <a:gd name="connsiteX79" fmla="*/ 8995219 w 11114054"/>
              <a:gd name="connsiteY79" fmla="*/ 2940463 h 3205924"/>
              <a:gd name="connsiteX80" fmla="*/ 8676227 w 11114054"/>
              <a:gd name="connsiteY80" fmla="*/ 3112865 h 3205924"/>
              <a:gd name="connsiteX81" fmla="*/ 8172545 w 11114054"/>
              <a:gd name="connsiteY81" fmla="*/ 3163443 h 3205924"/>
              <a:gd name="connsiteX82" fmla="*/ 7453693 w 11114054"/>
              <a:gd name="connsiteY82" fmla="*/ 3163443 h 3205924"/>
              <a:gd name="connsiteX83" fmla="*/ 7453693 w 11114054"/>
              <a:gd name="connsiteY83" fmla="*/ 49625 h 3205924"/>
              <a:gd name="connsiteX84" fmla="*/ 8123301 w 11114054"/>
              <a:gd name="connsiteY84" fmla="*/ 49625 h 3205924"/>
              <a:gd name="connsiteX85" fmla="*/ 8123301 w 11114054"/>
              <a:gd name="connsiteY85" fmla="*/ 49625 h 3205924"/>
              <a:gd name="connsiteX86" fmla="*/ 11113959 w 11114054"/>
              <a:gd name="connsiteY86" fmla="*/ 3163538 h 3205924"/>
              <a:gd name="connsiteX87" fmla="*/ 9497091 w 11114054"/>
              <a:gd name="connsiteY87" fmla="*/ 3163538 h 3205924"/>
              <a:gd name="connsiteX88" fmla="*/ 9497091 w 11114054"/>
              <a:gd name="connsiteY88" fmla="*/ 49625 h 3205924"/>
              <a:gd name="connsiteX89" fmla="*/ 11114054 w 11114054"/>
              <a:gd name="connsiteY89" fmla="*/ 49625 h 3205924"/>
              <a:gd name="connsiteX90" fmla="*/ 11114054 w 11114054"/>
              <a:gd name="connsiteY90" fmla="*/ 465773 h 3205924"/>
              <a:gd name="connsiteX91" fmla="*/ 9948290 w 11114054"/>
              <a:gd name="connsiteY91" fmla="*/ 465773 h 3205924"/>
              <a:gd name="connsiteX92" fmla="*/ 9948290 w 11114054"/>
              <a:gd name="connsiteY92" fmla="*/ 1395889 h 3205924"/>
              <a:gd name="connsiteX93" fmla="*/ 11114054 w 11114054"/>
              <a:gd name="connsiteY93" fmla="*/ 1395889 h 3205924"/>
              <a:gd name="connsiteX94" fmla="*/ 11114054 w 11114054"/>
              <a:gd name="connsiteY94" fmla="*/ 1799749 h 3205924"/>
              <a:gd name="connsiteX95" fmla="*/ 9948290 w 11114054"/>
              <a:gd name="connsiteY95" fmla="*/ 1799749 h 3205924"/>
              <a:gd name="connsiteX96" fmla="*/ 9948290 w 11114054"/>
              <a:gd name="connsiteY96" fmla="*/ 2733294 h 3205924"/>
              <a:gd name="connsiteX97" fmla="*/ 11114054 w 11114054"/>
              <a:gd name="connsiteY97" fmla="*/ 2733294 h 3205924"/>
              <a:gd name="connsiteX98" fmla="*/ 11114054 w 11114054"/>
              <a:gd name="connsiteY98" fmla="*/ 3163538 h 3205924"/>
              <a:gd name="connsiteX99" fmla="*/ 11113959 w 11114054"/>
              <a:gd name="connsiteY99" fmla="*/ 3163538 h 3205924"/>
              <a:gd name="connsiteX100" fmla="*/ 2613469 w 11114054"/>
              <a:gd name="connsiteY100" fmla="*/ 2330006 h 3205924"/>
              <a:gd name="connsiteX101" fmla="*/ 2851498 w 11114054"/>
              <a:gd name="connsiteY101" fmla="*/ 2231327 h 3205924"/>
              <a:gd name="connsiteX102" fmla="*/ 2950749 w 11114054"/>
              <a:gd name="connsiteY102" fmla="*/ 1991963 h 3205924"/>
              <a:gd name="connsiteX103" fmla="*/ 2902743 w 11114054"/>
              <a:gd name="connsiteY103" fmla="*/ 1818989 h 3205924"/>
              <a:gd name="connsiteX104" fmla="*/ 2208275 w 11114054"/>
              <a:gd name="connsiteY104" fmla="*/ 613791 h 3205924"/>
              <a:gd name="connsiteX105" fmla="*/ 1850897 w 11114054"/>
              <a:gd name="connsiteY105" fmla="*/ 57055 h 3205924"/>
              <a:gd name="connsiteX106" fmla="*/ 2579655 w 11114054"/>
              <a:gd name="connsiteY106" fmla="*/ 391001 h 3205924"/>
              <a:gd name="connsiteX107" fmla="*/ 3290506 w 11114054"/>
              <a:gd name="connsiteY107" fmla="*/ 1621631 h 3205924"/>
              <a:gd name="connsiteX108" fmla="*/ 3036760 w 11114054"/>
              <a:gd name="connsiteY108" fmla="*/ 2567559 h 3205924"/>
              <a:gd name="connsiteX109" fmla="*/ 2101595 w 11114054"/>
              <a:gd name="connsiteY109" fmla="*/ 2330006 h 3205924"/>
              <a:gd name="connsiteX110" fmla="*/ 2613469 w 11114054"/>
              <a:gd name="connsiteY110" fmla="*/ 2330006 h 3205924"/>
              <a:gd name="connsiteX111" fmla="*/ 2613469 w 11114054"/>
              <a:gd name="connsiteY111" fmla="*/ 2330006 h 3205924"/>
              <a:gd name="connsiteX112" fmla="*/ 2611373 w 11114054"/>
              <a:gd name="connsiteY112" fmla="*/ 1774222 h 3205924"/>
              <a:gd name="connsiteX113" fmla="*/ 2828639 w 11114054"/>
              <a:gd name="connsiteY113" fmla="*/ 1991963 h 3205924"/>
              <a:gd name="connsiteX114" fmla="*/ 2611373 w 11114054"/>
              <a:gd name="connsiteY114" fmla="*/ 2208562 h 3205924"/>
              <a:gd name="connsiteX115" fmla="*/ 1494281 w 11114054"/>
              <a:gd name="connsiteY115" fmla="*/ 2208562 h 3205924"/>
              <a:gd name="connsiteX116" fmla="*/ 1744217 w 11114054"/>
              <a:gd name="connsiteY116" fmla="*/ 1774222 h 3205924"/>
              <a:gd name="connsiteX117" fmla="*/ 2611373 w 11114054"/>
              <a:gd name="connsiteY117" fmla="*/ 1774222 h 3205924"/>
              <a:gd name="connsiteX118" fmla="*/ 2611373 w 11114054"/>
              <a:gd name="connsiteY118" fmla="*/ 1774222 h 3205924"/>
              <a:gd name="connsiteX119" fmla="*/ 1756314 w 11114054"/>
              <a:gd name="connsiteY119" fmla="*/ 621792 h 3205924"/>
              <a:gd name="connsiteX120" fmla="*/ 1551431 w 11114054"/>
              <a:gd name="connsiteY120" fmla="*/ 466058 h 3205924"/>
              <a:gd name="connsiteX121" fmla="*/ 1293875 w 11114054"/>
              <a:gd name="connsiteY121" fmla="*/ 499586 h 3205924"/>
              <a:gd name="connsiteX122" fmla="*/ 1167478 w 11114054"/>
              <a:gd name="connsiteY122" fmla="*/ 626936 h 3205924"/>
              <a:gd name="connsiteX123" fmla="*/ 472725 w 11114054"/>
              <a:gd name="connsiteY123" fmla="*/ 1831943 h 3205924"/>
              <a:gd name="connsiteX124" fmla="*/ 167830 w 11114054"/>
              <a:gd name="connsiteY124" fmla="*/ 2419636 h 3205924"/>
              <a:gd name="connsiteX125" fmla="*/ 93058 w 11114054"/>
              <a:gd name="connsiteY125" fmla="*/ 1621631 h 3205924"/>
              <a:gd name="connsiteX126" fmla="*/ 804100 w 11114054"/>
              <a:gd name="connsiteY126" fmla="*/ 391001 h 3205924"/>
              <a:gd name="connsiteX127" fmla="*/ 1749551 w 11114054"/>
              <a:gd name="connsiteY127" fmla="*/ 137541 h 3205924"/>
              <a:gd name="connsiteX128" fmla="*/ 2012155 w 11114054"/>
              <a:gd name="connsiteY128" fmla="*/ 1065467 h 3205924"/>
              <a:gd name="connsiteX129" fmla="*/ 1756314 w 11114054"/>
              <a:gd name="connsiteY129" fmla="*/ 621792 h 3205924"/>
              <a:gd name="connsiteX130" fmla="*/ 1756314 w 11114054"/>
              <a:gd name="connsiteY130" fmla="*/ 621792 h 3205924"/>
              <a:gd name="connsiteX131" fmla="*/ 1275873 w 11114054"/>
              <a:gd name="connsiteY131" fmla="*/ 901732 h 3205924"/>
              <a:gd name="connsiteX132" fmla="*/ 1354930 w 11114054"/>
              <a:gd name="connsiteY132" fmla="*/ 606171 h 3205924"/>
              <a:gd name="connsiteX133" fmla="*/ 1651634 w 11114054"/>
              <a:gd name="connsiteY133" fmla="*/ 685133 h 3205924"/>
              <a:gd name="connsiteX134" fmla="*/ 2210276 w 11114054"/>
              <a:gd name="connsiteY134" fmla="*/ 1652302 h 3205924"/>
              <a:gd name="connsiteX135" fmla="*/ 1709546 w 11114054"/>
              <a:gd name="connsiteY135" fmla="*/ 1652302 h 3205924"/>
              <a:gd name="connsiteX136" fmla="*/ 1275873 w 11114054"/>
              <a:gd name="connsiteY136" fmla="*/ 901732 h 3205924"/>
              <a:gd name="connsiteX137" fmla="*/ 1275873 w 11114054"/>
              <a:gd name="connsiteY137" fmla="*/ 901732 h 3205924"/>
              <a:gd name="connsiteX138" fmla="*/ 705135 w 11114054"/>
              <a:gd name="connsiteY138" fmla="*/ 2218754 h 3205924"/>
              <a:gd name="connsiteX139" fmla="*/ 672274 w 11114054"/>
              <a:gd name="connsiteY139" fmla="*/ 2475071 h 3205924"/>
              <a:gd name="connsiteX140" fmla="*/ 830293 w 11114054"/>
              <a:gd name="connsiteY140" fmla="*/ 2680049 h 3205924"/>
              <a:gd name="connsiteX141" fmla="*/ 1004315 w 11114054"/>
              <a:gd name="connsiteY141" fmla="*/ 2725198 h 3205924"/>
              <a:gd name="connsiteX142" fmla="*/ 2394013 w 11114054"/>
              <a:gd name="connsiteY142" fmla="*/ 2725198 h 3205924"/>
              <a:gd name="connsiteX143" fmla="*/ 3056286 w 11114054"/>
              <a:gd name="connsiteY143" fmla="*/ 2696242 h 3205924"/>
              <a:gd name="connsiteX144" fmla="*/ 2402680 w 11114054"/>
              <a:gd name="connsiteY144" fmla="*/ 3160300 h 3205924"/>
              <a:gd name="connsiteX145" fmla="*/ 980788 w 11114054"/>
              <a:gd name="connsiteY145" fmla="*/ 3160300 h 3205924"/>
              <a:gd name="connsiteX146" fmla="*/ 288416 w 11114054"/>
              <a:gd name="connsiteY146" fmla="*/ 2467451 h 3205924"/>
              <a:gd name="connsiteX147" fmla="*/ 961453 w 11114054"/>
              <a:gd name="connsiteY147" fmla="*/ 1775079 h 3205924"/>
              <a:gd name="connsiteX148" fmla="*/ 705135 w 11114054"/>
              <a:gd name="connsiteY148" fmla="*/ 2218754 h 3205924"/>
              <a:gd name="connsiteX149" fmla="*/ 705135 w 11114054"/>
              <a:gd name="connsiteY149" fmla="*/ 2218754 h 3205924"/>
              <a:gd name="connsiteX150" fmla="*/ 1187195 w 11114054"/>
              <a:gd name="connsiteY150" fmla="*/ 2495836 h 3205924"/>
              <a:gd name="connsiteX151" fmla="*/ 891349 w 11114054"/>
              <a:gd name="connsiteY151" fmla="*/ 2574893 h 3205924"/>
              <a:gd name="connsiteX152" fmla="*/ 811720 w 11114054"/>
              <a:gd name="connsiteY152" fmla="*/ 2278285 h 3205924"/>
              <a:gd name="connsiteX153" fmla="*/ 1370647 w 11114054"/>
              <a:gd name="connsiteY153" fmla="*/ 1310545 h 3205924"/>
              <a:gd name="connsiteX154" fmla="*/ 1621345 w 11114054"/>
              <a:gd name="connsiteY154" fmla="*/ 1744504 h 3205924"/>
              <a:gd name="connsiteX155" fmla="*/ 1187195 w 11114054"/>
              <a:gd name="connsiteY155" fmla="*/ 2495836 h 3205924"/>
              <a:gd name="connsiteX156" fmla="*/ 1187195 w 11114054"/>
              <a:gd name="connsiteY156" fmla="*/ 2495836 h 320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114054" h="3205924">
                <a:moveTo>
                  <a:pt x="6049137" y="2666143"/>
                </a:moveTo>
                <a:cubicBezTo>
                  <a:pt x="5891498" y="2522315"/>
                  <a:pt x="5721762" y="2410873"/>
                  <a:pt x="5540597" y="2336006"/>
                </a:cubicBezTo>
                <a:cubicBezTo>
                  <a:pt x="5359336" y="2259997"/>
                  <a:pt x="5175027" y="2222087"/>
                  <a:pt x="4987671" y="2222087"/>
                </a:cubicBezTo>
                <a:cubicBezTo>
                  <a:pt x="4934045" y="2222087"/>
                  <a:pt x="4882800" y="2225993"/>
                  <a:pt x="4832603" y="2233898"/>
                </a:cubicBezTo>
                <a:cubicBezTo>
                  <a:pt x="4782311" y="2242090"/>
                  <a:pt x="4733448" y="2253044"/>
                  <a:pt x="4685252" y="2269046"/>
                </a:cubicBezTo>
                <a:cubicBezTo>
                  <a:pt x="4795646" y="2426399"/>
                  <a:pt x="4930425" y="2548890"/>
                  <a:pt x="5091112" y="2634806"/>
                </a:cubicBezTo>
                <a:cubicBezTo>
                  <a:pt x="5251894" y="2720340"/>
                  <a:pt x="5425630" y="2764536"/>
                  <a:pt x="5611558" y="2764536"/>
                </a:cubicBezTo>
                <a:cubicBezTo>
                  <a:pt x="5679567" y="2764536"/>
                  <a:pt x="5749004" y="2756345"/>
                  <a:pt x="5821108" y="2739581"/>
                </a:cubicBezTo>
                <a:cubicBezTo>
                  <a:pt x="5892641" y="2724722"/>
                  <a:pt x="5968650" y="2698909"/>
                  <a:pt x="6049137" y="2666143"/>
                </a:cubicBezTo>
                <a:lnTo>
                  <a:pt x="6049137" y="2666143"/>
                </a:lnTo>
                <a:close/>
                <a:moveTo>
                  <a:pt x="6387464" y="2416397"/>
                </a:moveTo>
                <a:cubicBezTo>
                  <a:pt x="6498717" y="2289429"/>
                  <a:pt x="6579869" y="2161699"/>
                  <a:pt x="6631018" y="2028920"/>
                </a:cubicBezTo>
                <a:cubicBezTo>
                  <a:pt x="6681882" y="1897666"/>
                  <a:pt x="6706742" y="1746885"/>
                  <a:pt x="6706742" y="1578959"/>
                </a:cubicBezTo>
                <a:cubicBezTo>
                  <a:pt x="6706742" y="1437704"/>
                  <a:pt x="6681406" y="1300448"/>
                  <a:pt x="6629399" y="1169765"/>
                </a:cubicBezTo>
                <a:cubicBezTo>
                  <a:pt x="6578441" y="1039559"/>
                  <a:pt x="6503384" y="921639"/>
                  <a:pt x="6404324" y="814864"/>
                </a:cubicBezTo>
                <a:cubicBezTo>
                  <a:pt x="6289261" y="689705"/>
                  <a:pt x="6164579" y="597027"/>
                  <a:pt x="6031515" y="537305"/>
                </a:cubicBezTo>
                <a:cubicBezTo>
                  <a:pt x="5898165" y="477488"/>
                  <a:pt x="5749956" y="446246"/>
                  <a:pt x="5586412" y="446246"/>
                </a:cubicBezTo>
                <a:cubicBezTo>
                  <a:pt x="5441156" y="446246"/>
                  <a:pt x="5302662" y="473964"/>
                  <a:pt x="5171408" y="529685"/>
                </a:cubicBezTo>
                <a:cubicBezTo>
                  <a:pt x="5040439" y="585311"/>
                  <a:pt x="4924329" y="664845"/>
                  <a:pt x="4822792" y="768287"/>
                </a:cubicBezTo>
                <a:cubicBezTo>
                  <a:pt x="4712779" y="881253"/>
                  <a:pt x="4628483" y="1008888"/>
                  <a:pt x="4570380" y="1153668"/>
                </a:cubicBezTo>
                <a:cubicBezTo>
                  <a:pt x="4511421" y="1297400"/>
                  <a:pt x="4482464" y="1449514"/>
                  <a:pt x="4482464" y="1605343"/>
                </a:cubicBezTo>
                <a:cubicBezTo>
                  <a:pt x="4482464" y="1653064"/>
                  <a:pt x="4486560" y="1705356"/>
                  <a:pt x="4494085" y="1759077"/>
                </a:cubicBezTo>
                <a:cubicBezTo>
                  <a:pt x="4501609" y="1812703"/>
                  <a:pt x="4513897" y="1867757"/>
                  <a:pt x="4528946" y="1927003"/>
                </a:cubicBezTo>
                <a:cubicBezTo>
                  <a:pt x="4596764" y="1893094"/>
                  <a:pt x="4671631" y="1866710"/>
                  <a:pt x="4752974" y="1850612"/>
                </a:cubicBezTo>
                <a:cubicBezTo>
                  <a:pt x="4835175" y="1833563"/>
                  <a:pt x="4929663" y="1826514"/>
                  <a:pt x="5036915" y="1826514"/>
                </a:cubicBezTo>
                <a:cubicBezTo>
                  <a:pt x="5266181" y="1826514"/>
                  <a:pt x="5496782" y="1876806"/>
                  <a:pt x="5728906" y="1978533"/>
                </a:cubicBezTo>
                <a:cubicBezTo>
                  <a:pt x="5961030" y="2080641"/>
                  <a:pt x="6180010" y="2225707"/>
                  <a:pt x="6387464" y="2416397"/>
                </a:cubicBezTo>
                <a:lnTo>
                  <a:pt x="6387464" y="2416397"/>
                </a:lnTo>
                <a:close/>
                <a:moveTo>
                  <a:pt x="6447091" y="2953036"/>
                </a:moveTo>
                <a:cubicBezTo>
                  <a:pt x="6318503" y="3037046"/>
                  <a:pt x="6182963" y="3099911"/>
                  <a:pt x="6039516" y="3141250"/>
                </a:cubicBezTo>
                <a:cubicBezTo>
                  <a:pt x="5896737" y="3184303"/>
                  <a:pt x="5747194" y="3205924"/>
                  <a:pt x="5590222" y="3205924"/>
                </a:cubicBezTo>
                <a:cubicBezTo>
                  <a:pt x="5410009" y="3205924"/>
                  <a:pt x="5237320" y="3176016"/>
                  <a:pt x="5071110" y="3119438"/>
                </a:cubicBezTo>
                <a:cubicBezTo>
                  <a:pt x="4906041" y="3059811"/>
                  <a:pt x="4754117" y="2977039"/>
                  <a:pt x="4615719" y="2865978"/>
                </a:cubicBezTo>
                <a:cubicBezTo>
                  <a:pt x="4423790" y="2711291"/>
                  <a:pt x="4277010" y="2523649"/>
                  <a:pt x="4175188" y="2302859"/>
                </a:cubicBezTo>
                <a:cubicBezTo>
                  <a:pt x="4072699" y="2082927"/>
                  <a:pt x="4021740" y="1843373"/>
                  <a:pt x="4021740" y="1584293"/>
                </a:cubicBezTo>
                <a:cubicBezTo>
                  <a:pt x="4021740" y="1369695"/>
                  <a:pt x="4062316" y="1165289"/>
                  <a:pt x="4144708" y="973169"/>
                </a:cubicBezTo>
                <a:cubicBezTo>
                  <a:pt x="4226147" y="780955"/>
                  <a:pt x="4346352" y="605409"/>
                  <a:pt x="4503991" y="445961"/>
                </a:cubicBezTo>
                <a:cubicBezTo>
                  <a:pt x="4653343" y="299276"/>
                  <a:pt x="4819268" y="189167"/>
                  <a:pt x="5001863" y="112967"/>
                </a:cubicBezTo>
                <a:cubicBezTo>
                  <a:pt x="5184361" y="37148"/>
                  <a:pt x="5380767" y="0"/>
                  <a:pt x="5590412" y="0"/>
                </a:cubicBezTo>
                <a:cubicBezTo>
                  <a:pt x="5806630" y="0"/>
                  <a:pt x="6005893" y="37148"/>
                  <a:pt x="6189820" y="112967"/>
                </a:cubicBezTo>
                <a:cubicBezTo>
                  <a:pt x="6374034" y="189167"/>
                  <a:pt x="6541769" y="300990"/>
                  <a:pt x="6694645" y="451295"/>
                </a:cubicBezTo>
                <a:cubicBezTo>
                  <a:pt x="6852570" y="606743"/>
                  <a:pt x="6970776" y="783527"/>
                  <a:pt x="7050881" y="980218"/>
                </a:cubicBezTo>
                <a:cubicBezTo>
                  <a:pt x="7130509" y="1176338"/>
                  <a:pt x="7170324" y="1390460"/>
                  <a:pt x="7170324" y="1620774"/>
                </a:cubicBezTo>
                <a:cubicBezTo>
                  <a:pt x="7170324" y="1822704"/>
                  <a:pt x="7138129" y="2008537"/>
                  <a:pt x="7074598" y="2180368"/>
                </a:cubicBezTo>
                <a:cubicBezTo>
                  <a:pt x="7011162" y="2349818"/>
                  <a:pt x="6914863" y="2510219"/>
                  <a:pt x="6785324" y="2657666"/>
                </a:cubicBezTo>
                <a:cubicBezTo>
                  <a:pt x="6839807" y="2684050"/>
                  <a:pt x="6896671" y="2702814"/>
                  <a:pt x="6953916" y="2715197"/>
                </a:cubicBezTo>
                <a:cubicBezTo>
                  <a:pt x="7012114" y="2727484"/>
                  <a:pt x="7074312" y="2733675"/>
                  <a:pt x="7140797" y="2733675"/>
                </a:cubicBezTo>
                <a:lnTo>
                  <a:pt x="7197471" y="2733675"/>
                </a:lnTo>
                <a:lnTo>
                  <a:pt x="7197471" y="3165062"/>
                </a:lnTo>
                <a:lnTo>
                  <a:pt x="7157846" y="3165062"/>
                </a:lnTo>
                <a:cubicBezTo>
                  <a:pt x="7043546" y="3165062"/>
                  <a:pt x="6926865" y="3146965"/>
                  <a:pt x="6808660" y="3112770"/>
                </a:cubicBezTo>
                <a:cubicBezTo>
                  <a:pt x="6689693" y="3076956"/>
                  <a:pt x="6569297" y="3024473"/>
                  <a:pt x="6447091" y="2953036"/>
                </a:cubicBezTo>
                <a:lnTo>
                  <a:pt x="6447091" y="2953036"/>
                </a:lnTo>
                <a:close/>
                <a:moveTo>
                  <a:pt x="7899939" y="1354646"/>
                </a:moveTo>
                <a:lnTo>
                  <a:pt x="8043195" y="1354646"/>
                </a:lnTo>
                <a:cubicBezTo>
                  <a:pt x="8276844" y="1354646"/>
                  <a:pt x="8442578" y="1318546"/>
                  <a:pt x="8542114" y="1248918"/>
                </a:cubicBezTo>
                <a:cubicBezTo>
                  <a:pt x="8641269" y="1176814"/>
                  <a:pt x="8690895" y="1061276"/>
                  <a:pt x="8690895" y="897541"/>
                </a:cubicBezTo>
                <a:cubicBezTo>
                  <a:pt x="8690895" y="754190"/>
                  <a:pt x="8645937" y="647033"/>
                  <a:pt x="8555640" y="577406"/>
                </a:cubicBezTo>
                <a:cubicBezTo>
                  <a:pt x="8465534" y="507301"/>
                  <a:pt x="8327707" y="472821"/>
                  <a:pt x="8142351" y="472821"/>
                </a:cubicBezTo>
                <a:lnTo>
                  <a:pt x="7899939" y="472821"/>
                </a:lnTo>
                <a:lnTo>
                  <a:pt x="7899939" y="1354646"/>
                </a:lnTo>
                <a:lnTo>
                  <a:pt x="7899939" y="1354646"/>
                </a:lnTo>
                <a:close/>
                <a:moveTo>
                  <a:pt x="7895558" y="2742248"/>
                </a:moveTo>
                <a:lnTo>
                  <a:pt x="8251221" y="2742248"/>
                </a:lnTo>
                <a:cubicBezTo>
                  <a:pt x="8459057" y="2742248"/>
                  <a:pt x="8612504" y="2703957"/>
                  <a:pt x="8710231" y="2624995"/>
                </a:cubicBezTo>
                <a:cubicBezTo>
                  <a:pt x="8808814" y="2548223"/>
                  <a:pt x="8857678" y="2428304"/>
                  <a:pt x="8857678" y="2265331"/>
                </a:cubicBezTo>
                <a:cubicBezTo>
                  <a:pt x="8857678" y="2087975"/>
                  <a:pt x="8806909" y="1953959"/>
                  <a:pt x="8704039" y="1863471"/>
                </a:cubicBezTo>
                <a:cubicBezTo>
                  <a:pt x="8601932" y="1772888"/>
                  <a:pt x="8451151" y="1726025"/>
                  <a:pt x="8251221" y="1726025"/>
                </a:cubicBezTo>
                <a:lnTo>
                  <a:pt x="7895558" y="1726025"/>
                </a:lnTo>
                <a:lnTo>
                  <a:pt x="7895558" y="2742248"/>
                </a:lnTo>
                <a:lnTo>
                  <a:pt x="7895558" y="2742248"/>
                </a:lnTo>
                <a:close/>
                <a:moveTo>
                  <a:pt x="8123301" y="49625"/>
                </a:moveTo>
                <a:cubicBezTo>
                  <a:pt x="8455151" y="49625"/>
                  <a:pt x="8707944" y="122111"/>
                  <a:pt x="8880633" y="266795"/>
                </a:cubicBezTo>
                <a:cubicBezTo>
                  <a:pt x="9053512" y="412337"/>
                  <a:pt x="9139713" y="625126"/>
                  <a:pt x="9139713" y="901922"/>
                </a:cubicBezTo>
                <a:cubicBezTo>
                  <a:pt x="9139713" y="1030796"/>
                  <a:pt x="9111805" y="1143762"/>
                  <a:pt x="9054845" y="1243393"/>
                </a:cubicBezTo>
                <a:cubicBezTo>
                  <a:pt x="8998171" y="1341596"/>
                  <a:pt x="8916161" y="1423511"/>
                  <a:pt x="8806909" y="1486567"/>
                </a:cubicBezTo>
                <a:cubicBezTo>
                  <a:pt x="8959976" y="1531620"/>
                  <a:pt x="9080372" y="1619631"/>
                  <a:pt x="9168669" y="1750219"/>
                </a:cubicBezTo>
                <a:cubicBezTo>
                  <a:pt x="9257061" y="1880140"/>
                  <a:pt x="9301542" y="2034254"/>
                  <a:pt x="9301542" y="2214848"/>
                </a:cubicBezTo>
                <a:cubicBezTo>
                  <a:pt x="9301542" y="2359438"/>
                  <a:pt x="9274206" y="2496693"/>
                  <a:pt x="9219723" y="2624042"/>
                </a:cubicBezTo>
                <a:cubicBezTo>
                  <a:pt x="9165621" y="2751391"/>
                  <a:pt x="9091326" y="2857500"/>
                  <a:pt x="8995219" y="2940463"/>
                </a:cubicBezTo>
                <a:cubicBezTo>
                  <a:pt x="8901112" y="3020187"/>
                  <a:pt x="8794813" y="3078385"/>
                  <a:pt x="8676227" y="3112865"/>
                </a:cubicBezTo>
                <a:cubicBezTo>
                  <a:pt x="8556688" y="3146774"/>
                  <a:pt x="8388762" y="3163443"/>
                  <a:pt x="8172545" y="3163443"/>
                </a:cubicBezTo>
                <a:lnTo>
                  <a:pt x="7453693" y="3163443"/>
                </a:lnTo>
                <a:lnTo>
                  <a:pt x="7453693" y="49625"/>
                </a:lnTo>
                <a:lnTo>
                  <a:pt x="8123301" y="49625"/>
                </a:lnTo>
                <a:lnTo>
                  <a:pt x="8123301" y="49625"/>
                </a:lnTo>
                <a:close/>
                <a:moveTo>
                  <a:pt x="11113959" y="3163538"/>
                </a:moveTo>
                <a:lnTo>
                  <a:pt x="9497091" y="3163538"/>
                </a:lnTo>
                <a:lnTo>
                  <a:pt x="9497091" y="49625"/>
                </a:lnTo>
                <a:lnTo>
                  <a:pt x="11114054" y="49625"/>
                </a:lnTo>
                <a:lnTo>
                  <a:pt x="11114054" y="465773"/>
                </a:lnTo>
                <a:lnTo>
                  <a:pt x="9948290" y="465773"/>
                </a:lnTo>
                <a:lnTo>
                  <a:pt x="9948290" y="1395889"/>
                </a:lnTo>
                <a:lnTo>
                  <a:pt x="11114054" y="1395889"/>
                </a:lnTo>
                <a:lnTo>
                  <a:pt x="11114054" y="1799749"/>
                </a:lnTo>
                <a:lnTo>
                  <a:pt x="9948290" y="1799749"/>
                </a:lnTo>
                <a:lnTo>
                  <a:pt x="9948290" y="2733294"/>
                </a:lnTo>
                <a:lnTo>
                  <a:pt x="11114054" y="2733294"/>
                </a:lnTo>
                <a:lnTo>
                  <a:pt x="11114054" y="3163538"/>
                </a:lnTo>
                <a:lnTo>
                  <a:pt x="11113959" y="3163538"/>
                </a:lnTo>
                <a:close/>
                <a:moveTo>
                  <a:pt x="2613469" y="2330006"/>
                </a:moveTo>
                <a:cubicBezTo>
                  <a:pt x="2706242" y="2329625"/>
                  <a:pt x="2790634" y="2292477"/>
                  <a:pt x="2851498" y="2231327"/>
                </a:cubicBezTo>
                <a:cubicBezTo>
                  <a:pt x="2912649" y="2169509"/>
                  <a:pt x="2950749" y="2085499"/>
                  <a:pt x="2950749" y="1991963"/>
                </a:cubicBezTo>
                <a:cubicBezTo>
                  <a:pt x="2950749" y="1927574"/>
                  <a:pt x="2933032" y="1868614"/>
                  <a:pt x="2902743" y="1818989"/>
                </a:cubicBezTo>
                <a:lnTo>
                  <a:pt x="2208275" y="613791"/>
                </a:lnTo>
                <a:cubicBezTo>
                  <a:pt x="2174366" y="392335"/>
                  <a:pt x="2050160" y="186690"/>
                  <a:pt x="1850897" y="57055"/>
                </a:cubicBezTo>
                <a:cubicBezTo>
                  <a:pt x="2131789" y="3429"/>
                  <a:pt x="2428493" y="128969"/>
                  <a:pt x="2579655" y="391001"/>
                </a:cubicBezTo>
                <a:lnTo>
                  <a:pt x="3290506" y="1621631"/>
                </a:lnTo>
                <a:cubicBezTo>
                  <a:pt x="3481958" y="1953673"/>
                  <a:pt x="3368039" y="2376107"/>
                  <a:pt x="3036760" y="2567559"/>
                </a:cubicBezTo>
                <a:cubicBezTo>
                  <a:pt x="2711481" y="2755583"/>
                  <a:pt x="2296858" y="2649284"/>
                  <a:pt x="2101595" y="2330006"/>
                </a:cubicBezTo>
                <a:lnTo>
                  <a:pt x="2613469" y="2330006"/>
                </a:lnTo>
                <a:lnTo>
                  <a:pt x="2613469" y="2330006"/>
                </a:lnTo>
                <a:close/>
                <a:moveTo>
                  <a:pt x="2611373" y="1774222"/>
                </a:moveTo>
                <a:cubicBezTo>
                  <a:pt x="2731483" y="1774222"/>
                  <a:pt x="2828639" y="1872615"/>
                  <a:pt x="2828639" y="1991963"/>
                </a:cubicBezTo>
                <a:cubicBezTo>
                  <a:pt x="2828639" y="2111502"/>
                  <a:pt x="2731483" y="2208562"/>
                  <a:pt x="2611373" y="2208562"/>
                </a:cubicBezTo>
                <a:lnTo>
                  <a:pt x="1494281" y="2208562"/>
                </a:lnTo>
                <a:lnTo>
                  <a:pt x="1744217" y="1774222"/>
                </a:lnTo>
                <a:lnTo>
                  <a:pt x="2611373" y="1774222"/>
                </a:lnTo>
                <a:lnTo>
                  <a:pt x="2611373" y="1774222"/>
                </a:lnTo>
                <a:close/>
                <a:moveTo>
                  <a:pt x="1756314" y="621792"/>
                </a:moveTo>
                <a:cubicBezTo>
                  <a:pt x="1709451" y="541496"/>
                  <a:pt x="1634775" y="487394"/>
                  <a:pt x="1551431" y="466058"/>
                </a:cubicBezTo>
                <a:cubicBezTo>
                  <a:pt x="1467611" y="443579"/>
                  <a:pt x="1374933" y="452628"/>
                  <a:pt x="1293875" y="499586"/>
                </a:cubicBezTo>
                <a:cubicBezTo>
                  <a:pt x="1239487" y="531876"/>
                  <a:pt x="1196434" y="575786"/>
                  <a:pt x="1167478" y="626936"/>
                </a:cubicBezTo>
                <a:lnTo>
                  <a:pt x="472725" y="1831943"/>
                </a:lnTo>
                <a:cubicBezTo>
                  <a:pt x="298036" y="1971770"/>
                  <a:pt x="181450" y="2181797"/>
                  <a:pt x="167830" y="2419636"/>
                </a:cubicBezTo>
                <a:cubicBezTo>
                  <a:pt x="-19146" y="2201894"/>
                  <a:pt x="-58294" y="1883569"/>
                  <a:pt x="93058" y="1621631"/>
                </a:cubicBezTo>
                <a:lnTo>
                  <a:pt x="804100" y="391001"/>
                </a:lnTo>
                <a:cubicBezTo>
                  <a:pt x="995266" y="58865"/>
                  <a:pt x="1418367" y="-54578"/>
                  <a:pt x="1749551" y="137541"/>
                </a:cubicBezTo>
                <a:cubicBezTo>
                  <a:pt x="2074735" y="325279"/>
                  <a:pt x="2189892" y="736949"/>
                  <a:pt x="2012155" y="1065467"/>
                </a:cubicBezTo>
                <a:lnTo>
                  <a:pt x="1756314" y="621792"/>
                </a:lnTo>
                <a:lnTo>
                  <a:pt x="1756314" y="621792"/>
                </a:lnTo>
                <a:close/>
                <a:moveTo>
                  <a:pt x="1275873" y="901732"/>
                </a:moveTo>
                <a:cubicBezTo>
                  <a:pt x="1216246" y="798005"/>
                  <a:pt x="1251203" y="665798"/>
                  <a:pt x="1354930" y="606171"/>
                </a:cubicBezTo>
                <a:cubicBezTo>
                  <a:pt x="1458658" y="546259"/>
                  <a:pt x="1591627" y="580358"/>
                  <a:pt x="1651634" y="685133"/>
                </a:cubicBezTo>
                <a:lnTo>
                  <a:pt x="2210276" y="1652302"/>
                </a:lnTo>
                <a:lnTo>
                  <a:pt x="1709546" y="1652302"/>
                </a:lnTo>
                <a:lnTo>
                  <a:pt x="1275873" y="901732"/>
                </a:lnTo>
                <a:lnTo>
                  <a:pt x="1275873" y="901732"/>
                </a:lnTo>
                <a:close/>
                <a:moveTo>
                  <a:pt x="705135" y="2218754"/>
                </a:moveTo>
                <a:cubicBezTo>
                  <a:pt x="659129" y="2299621"/>
                  <a:pt x="649985" y="2390585"/>
                  <a:pt x="672274" y="2475071"/>
                </a:cubicBezTo>
                <a:cubicBezTo>
                  <a:pt x="694467" y="2557653"/>
                  <a:pt x="749045" y="2633472"/>
                  <a:pt x="830293" y="2680049"/>
                </a:cubicBezTo>
                <a:cubicBezTo>
                  <a:pt x="884967" y="2711291"/>
                  <a:pt x="945165" y="2726436"/>
                  <a:pt x="1004315" y="2725198"/>
                </a:cubicBezTo>
                <a:lnTo>
                  <a:pt x="2394013" y="2725198"/>
                </a:lnTo>
                <a:cubicBezTo>
                  <a:pt x="2603182" y="2806827"/>
                  <a:pt x="2843402" y="2802922"/>
                  <a:pt x="3056286" y="2696242"/>
                </a:cubicBezTo>
                <a:cubicBezTo>
                  <a:pt x="2961798" y="2965990"/>
                  <a:pt x="2704528" y="3160300"/>
                  <a:pt x="2402680" y="3160300"/>
                </a:cubicBezTo>
                <a:lnTo>
                  <a:pt x="980788" y="3160300"/>
                </a:lnTo>
                <a:cubicBezTo>
                  <a:pt x="598550" y="3160300"/>
                  <a:pt x="288416" y="2849880"/>
                  <a:pt x="288416" y="2467451"/>
                </a:cubicBezTo>
                <a:cubicBezTo>
                  <a:pt x="288416" y="2091500"/>
                  <a:pt x="587787" y="1786223"/>
                  <a:pt x="961453" y="1775079"/>
                </a:cubicBezTo>
                <a:lnTo>
                  <a:pt x="705135" y="2218754"/>
                </a:lnTo>
                <a:lnTo>
                  <a:pt x="705135" y="2218754"/>
                </a:lnTo>
                <a:close/>
                <a:moveTo>
                  <a:pt x="1187195" y="2495836"/>
                </a:moveTo>
                <a:cubicBezTo>
                  <a:pt x="1127283" y="2598230"/>
                  <a:pt x="995171" y="2634710"/>
                  <a:pt x="891349" y="2574893"/>
                </a:cubicBezTo>
                <a:cubicBezTo>
                  <a:pt x="787621" y="2515267"/>
                  <a:pt x="751712" y="2382774"/>
                  <a:pt x="811720" y="2278285"/>
                </a:cubicBezTo>
                <a:lnTo>
                  <a:pt x="1370647" y="1310545"/>
                </a:lnTo>
                <a:lnTo>
                  <a:pt x="1621345" y="1744504"/>
                </a:lnTo>
                <a:lnTo>
                  <a:pt x="1187195" y="2495836"/>
                </a:lnTo>
                <a:lnTo>
                  <a:pt x="1187195" y="2495836"/>
                </a:lnTo>
                <a:close/>
              </a:path>
            </a:pathLst>
          </a:custGeom>
          <a:solidFill>
            <a:srgbClr val="FFFFFF"/>
          </a:solidFill>
          <a:ln w="9525" cap="flat">
            <a:noFill/>
            <a:prstDash val="solid"/>
            <a:miter/>
          </a:ln>
        </p:spPr>
        <p:txBody>
          <a:bodyPr rtlCol="0" anchor="ctr"/>
          <a:lstStyle/>
          <a:p>
            <a:endParaRPr lang="en-AU">
              <a:latin typeface="Arial Bold" panose="020B0704020202020204" pitchFamily="34" charset="0"/>
            </a:endParaRPr>
          </a:p>
        </p:txBody>
      </p:sp>
    </p:spTree>
    <p:extLst>
      <p:ext uri="{BB962C8B-B14F-4D97-AF65-F5344CB8AC3E}">
        <p14:creationId xmlns:p14="http://schemas.microsoft.com/office/powerpoint/2010/main" val="39123271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7F760B5-BB78-4158-AF57-1F9C59AB66E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13" name="Title 16">
            <a:extLst>
              <a:ext uri="{FF2B5EF4-FFF2-40B4-BE49-F238E27FC236}">
                <a16:creationId xmlns:a16="http://schemas.microsoft.com/office/drawing/2014/main" id="{938E159B-3526-43D4-8A71-ED78C171CB0E}"/>
              </a:ext>
            </a:extLst>
          </p:cNvPr>
          <p:cNvSpPr>
            <a:spLocks noGrp="1"/>
          </p:cNvSpPr>
          <p:nvPr>
            <p:ph type="title" hasCustomPrompt="1"/>
          </p:nvPr>
        </p:nvSpPr>
        <p:spPr>
          <a:xfrm>
            <a:off x="628650" y="1984747"/>
            <a:ext cx="4851400" cy="1286506"/>
          </a:xfrm>
        </p:spPr>
        <p:txBody>
          <a:bodyPr anchor="b">
            <a:spAutoFit/>
          </a:bodyPr>
          <a:lstStyle>
            <a:lvl1pPr>
              <a:lnSpc>
                <a:spcPct val="95000"/>
              </a:lnSpc>
              <a:defRPr sz="4400" spc="0" baseline="0">
                <a:solidFill>
                  <a:schemeClr val="bg1"/>
                </a:solidFill>
              </a:defRPr>
            </a:lvl1pPr>
          </a:lstStyle>
          <a:p>
            <a:r>
              <a:rPr lang="en-US"/>
              <a:t>Presentation heading goes here.</a:t>
            </a:r>
            <a:endParaRPr lang="en-AU"/>
          </a:p>
        </p:txBody>
      </p:sp>
      <p:sp>
        <p:nvSpPr>
          <p:cNvPr id="16" name="Text Placeholder 20">
            <a:extLst>
              <a:ext uri="{FF2B5EF4-FFF2-40B4-BE49-F238E27FC236}">
                <a16:creationId xmlns:a16="http://schemas.microsoft.com/office/drawing/2014/main" id="{3EB5576A-6DBB-4DB2-A929-07BAB486F9A1}"/>
              </a:ext>
            </a:extLst>
          </p:cNvPr>
          <p:cNvSpPr>
            <a:spLocks noGrp="1"/>
          </p:cNvSpPr>
          <p:nvPr>
            <p:ph type="body" sz="quarter" idx="14" hasCustomPrompt="1"/>
          </p:nvPr>
        </p:nvSpPr>
        <p:spPr>
          <a:xfrm>
            <a:off x="628650" y="3416300"/>
            <a:ext cx="4851400" cy="564257"/>
          </a:xfrm>
        </p:spPr>
        <p:txBody>
          <a:bodyPr wrap="square">
            <a:spAutoFit/>
          </a:bodyPr>
          <a:lstStyle>
            <a:lvl1pPr>
              <a:defRPr sz="1750" spc="0" baseline="0">
                <a:solidFill>
                  <a:schemeClr val="bg1"/>
                </a:solidFill>
                <a:latin typeface="Arial" panose="020B0604020202020204" pitchFamily="34" charset="0"/>
                <a:cs typeface="Arial" panose="020B0604020202020204" pitchFamily="34" charset="0"/>
              </a:defRPr>
            </a:lvl1pPr>
          </a:lstStyle>
          <a:p>
            <a:pPr lvl="0"/>
            <a:r>
              <a:rPr lang="en-AU" err="1"/>
              <a:t>Ultrices</a:t>
            </a:r>
            <a:r>
              <a:rPr lang="en-AU"/>
              <a:t> et </a:t>
            </a:r>
            <a:r>
              <a:rPr lang="en-AU" err="1"/>
              <a:t>luctus</a:t>
            </a:r>
            <a:r>
              <a:rPr lang="en-AU"/>
              <a:t> </a:t>
            </a:r>
            <a:r>
              <a:rPr lang="en-AU" err="1"/>
              <a:t>felis</a:t>
            </a:r>
            <a:r>
              <a:rPr lang="en-AU"/>
              <a:t> integer </a:t>
            </a:r>
            <a:r>
              <a:rPr lang="en-AU" err="1"/>
              <a:t>nam</a:t>
            </a:r>
            <a:r>
              <a:rPr lang="en-AU"/>
              <a:t> </a:t>
            </a:r>
            <a:r>
              <a:rPr lang="en-AU" err="1"/>
              <a:t>eu</a:t>
            </a:r>
            <a:r>
              <a:rPr lang="en-AU"/>
              <a:t> tempus </a:t>
            </a:r>
            <a:br>
              <a:rPr lang="en-AU"/>
            </a:br>
            <a:r>
              <a:rPr lang="en-AU"/>
              <a:t>sed ligula </a:t>
            </a:r>
            <a:r>
              <a:rPr lang="en-AU" err="1"/>
              <a:t>eleifend</a:t>
            </a:r>
            <a:r>
              <a:rPr lang="en-AU"/>
              <a:t>.</a:t>
            </a:r>
          </a:p>
        </p:txBody>
      </p:sp>
      <p:cxnSp>
        <p:nvCxnSpPr>
          <p:cNvPr id="19" name="Straight Connector 18">
            <a:extLst>
              <a:ext uri="{FF2B5EF4-FFF2-40B4-BE49-F238E27FC236}">
                <a16:creationId xmlns:a16="http://schemas.microsoft.com/office/drawing/2014/main" id="{4E6BA81E-426D-4D89-A54E-B8015704D768}"/>
              </a:ext>
            </a:extLst>
          </p:cNvPr>
          <p:cNvCxnSpPr>
            <a:cxnSpLocks/>
          </p:cNvCxnSpPr>
          <p:nvPr userDrawn="1"/>
        </p:nvCxnSpPr>
        <p:spPr>
          <a:xfrm>
            <a:off x="639537" y="4332441"/>
            <a:ext cx="522000" cy="0"/>
          </a:xfrm>
          <a:prstGeom prst="line">
            <a:avLst/>
          </a:prstGeom>
          <a:noFill/>
          <a:ln w="25400">
            <a:solidFill>
              <a:schemeClr val="bg1"/>
            </a:solidFill>
            <a:miter lim="800000"/>
          </a:ln>
        </p:spPr>
      </p:cxnSp>
      <p:sp>
        <p:nvSpPr>
          <p:cNvPr id="20" name="Text Placeholder 20">
            <a:extLst>
              <a:ext uri="{FF2B5EF4-FFF2-40B4-BE49-F238E27FC236}">
                <a16:creationId xmlns:a16="http://schemas.microsoft.com/office/drawing/2014/main" id="{5E9F88DE-4526-4B76-AC90-CB39B5F184F0}"/>
              </a:ext>
            </a:extLst>
          </p:cNvPr>
          <p:cNvSpPr>
            <a:spLocks noGrp="1"/>
          </p:cNvSpPr>
          <p:nvPr>
            <p:ph type="body" sz="quarter" idx="16" hasCustomPrompt="1"/>
          </p:nvPr>
        </p:nvSpPr>
        <p:spPr>
          <a:xfrm>
            <a:off x="628649" y="4677303"/>
            <a:ext cx="3476625" cy="646331"/>
          </a:xfrm>
        </p:spPr>
        <p:txBody>
          <a:bodyPr wrap="square">
            <a:spAutoFit/>
          </a:bodyPr>
          <a:lstStyle>
            <a:lvl1pPr>
              <a:lnSpc>
                <a:spcPct val="100000"/>
              </a:lnSpc>
              <a:spcBef>
                <a:spcPts val="0"/>
              </a:spcBef>
              <a:defRPr sz="1400" spc="0" baseline="0">
                <a:solidFill>
                  <a:schemeClr val="bg1"/>
                </a:solidFill>
                <a:latin typeface="Arial" panose="020B0604020202020204" pitchFamily="34" charset="0"/>
                <a:cs typeface="Arial" panose="020B0604020202020204" pitchFamily="34" charset="0"/>
              </a:defRPr>
            </a:lvl1pPr>
          </a:lstStyle>
          <a:p>
            <a:pPr lvl="0"/>
            <a:r>
              <a:rPr lang="en-AU"/>
              <a:t>Date</a:t>
            </a:r>
          </a:p>
          <a:p>
            <a:pPr lvl="0"/>
            <a:r>
              <a:rPr lang="en-AU"/>
              <a:t>Presenter Name</a:t>
            </a:r>
          </a:p>
          <a:p>
            <a:pPr lvl="0"/>
            <a:r>
              <a:rPr lang="en-AU"/>
              <a:t>presentername@qbe.com</a:t>
            </a:r>
          </a:p>
        </p:txBody>
      </p:sp>
      <p:sp>
        <p:nvSpPr>
          <p:cNvPr id="15" name="Graphic 22">
            <a:extLst>
              <a:ext uri="{FF2B5EF4-FFF2-40B4-BE49-F238E27FC236}">
                <a16:creationId xmlns:a16="http://schemas.microsoft.com/office/drawing/2014/main" id="{D66A41E2-6F90-4C30-8D90-1720D4B770AD}"/>
              </a:ext>
            </a:extLst>
          </p:cNvPr>
          <p:cNvSpPr/>
          <p:nvPr userDrawn="1"/>
        </p:nvSpPr>
        <p:spPr>
          <a:xfrm>
            <a:off x="10520072" y="5814078"/>
            <a:ext cx="1049338" cy="302689"/>
          </a:xfrm>
          <a:custGeom>
            <a:avLst/>
            <a:gdLst>
              <a:gd name="connsiteX0" fmla="*/ 6049137 w 11114054"/>
              <a:gd name="connsiteY0" fmla="*/ 2666143 h 3205924"/>
              <a:gd name="connsiteX1" fmla="*/ 5540597 w 11114054"/>
              <a:gd name="connsiteY1" fmla="*/ 2336006 h 3205924"/>
              <a:gd name="connsiteX2" fmla="*/ 4987671 w 11114054"/>
              <a:gd name="connsiteY2" fmla="*/ 2222087 h 3205924"/>
              <a:gd name="connsiteX3" fmla="*/ 4832603 w 11114054"/>
              <a:gd name="connsiteY3" fmla="*/ 2233898 h 3205924"/>
              <a:gd name="connsiteX4" fmla="*/ 4685252 w 11114054"/>
              <a:gd name="connsiteY4" fmla="*/ 2269046 h 3205924"/>
              <a:gd name="connsiteX5" fmla="*/ 5091112 w 11114054"/>
              <a:gd name="connsiteY5" fmla="*/ 2634806 h 3205924"/>
              <a:gd name="connsiteX6" fmla="*/ 5611558 w 11114054"/>
              <a:gd name="connsiteY6" fmla="*/ 2764536 h 3205924"/>
              <a:gd name="connsiteX7" fmla="*/ 5821108 w 11114054"/>
              <a:gd name="connsiteY7" fmla="*/ 2739581 h 3205924"/>
              <a:gd name="connsiteX8" fmla="*/ 6049137 w 11114054"/>
              <a:gd name="connsiteY8" fmla="*/ 2666143 h 3205924"/>
              <a:gd name="connsiteX9" fmla="*/ 6049137 w 11114054"/>
              <a:gd name="connsiteY9" fmla="*/ 2666143 h 3205924"/>
              <a:gd name="connsiteX10" fmla="*/ 6387464 w 11114054"/>
              <a:gd name="connsiteY10" fmla="*/ 2416397 h 3205924"/>
              <a:gd name="connsiteX11" fmla="*/ 6631018 w 11114054"/>
              <a:gd name="connsiteY11" fmla="*/ 2028920 h 3205924"/>
              <a:gd name="connsiteX12" fmla="*/ 6706742 w 11114054"/>
              <a:gd name="connsiteY12" fmla="*/ 1578959 h 3205924"/>
              <a:gd name="connsiteX13" fmla="*/ 6629399 w 11114054"/>
              <a:gd name="connsiteY13" fmla="*/ 1169765 h 3205924"/>
              <a:gd name="connsiteX14" fmla="*/ 6404324 w 11114054"/>
              <a:gd name="connsiteY14" fmla="*/ 814864 h 3205924"/>
              <a:gd name="connsiteX15" fmla="*/ 6031515 w 11114054"/>
              <a:gd name="connsiteY15" fmla="*/ 537305 h 3205924"/>
              <a:gd name="connsiteX16" fmla="*/ 5586412 w 11114054"/>
              <a:gd name="connsiteY16" fmla="*/ 446246 h 3205924"/>
              <a:gd name="connsiteX17" fmla="*/ 5171408 w 11114054"/>
              <a:gd name="connsiteY17" fmla="*/ 529685 h 3205924"/>
              <a:gd name="connsiteX18" fmla="*/ 4822792 w 11114054"/>
              <a:gd name="connsiteY18" fmla="*/ 768287 h 3205924"/>
              <a:gd name="connsiteX19" fmla="*/ 4570380 w 11114054"/>
              <a:gd name="connsiteY19" fmla="*/ 1153668 h 3205924"/>
              <a:gd name="connsiteX20" fmla="*/ 4482464 w 11114054"/>
              <a:gd name="connsiteY20" fmla="*/ 1605343 h 3205924"/>
              <a:gd name="connsiteX21" fmla="*/ 4494085 w 11114054"/>
              <a:gd name="connsiteY21" fmla="*/ 1759077 h 3205924"/>
              <a:gd name="connsiteX22" fmla="*/ 4528946 w 11114054"/>
              <a:gd name="connsiteY22" fmla="*/ 1927003 h 3205924"/>
              <a:gd name="connsiteX23" fmla="*/ 4752974 w 11114054"/>
              <a:gd name="connsiteY23" fmla="*/ 1850612 h 3205924"/>
              <a:gd name="connsiteX24" fmla="*/ 5036915 w 11114054"/>
              <a:gd name="connsiteY24" fmla="*/ 1826514 h 3205924"/>
              <a:gd name="connsiteX25" fmla="*/ 5728906 w 11114054"/>
              <a:gd name="connsiteY25" fmla="*/ 1978533 h 3205924"/>
              <a:gd name="connsiteX26" fmla="*/ 6387464 w 11114054"/>
              <a:gd name="connsiteY26" fmla="*/ 2416397 h 3205924"/>
              <a:gd name="connsiteX27" fmla="*/ 6387464 w 11114054"/>
              <a:gd name="connsiteY27" fmla="*/ 2416397 h 3205924"/>
              <a:gd name="connsiteX28" fmla="*/ 6447091 w 11114054"/>
              <a:gd name="connsiteY28" fmla="*/ 2953036 h 3205924"/>
              <a:gd name="connsiteX29" fmla="*/ 6039516 w 11114054"/>
              <a:gd name="connsiteY29" fmla="*/ 3141250 h 3205924"/>
              <a:gd name="connsiteX30" fmla="*/ 5590222 w 11114054"/>
              <a:gd name="connsiteY30" fmla="*/ 3205924 h 3205924"/>
              <a:gd name="connsiteX31" fmla="*/ 5071110 w 11114054"/>
              <a:gd name="connsiteY31" fmla="*/ 3119438 h 3205924"/>
              <a:gd name="connsiteX32" fmla="*/ 4615719 w 11114054"/>
              <a:gd name="connsiteY32" fmla="*/ 2865978 h 3205924"/>
              <a:gd name="connsiteX33" fmla="*/ 4175188 w 11114054"/>
              <a:gd name="connsiteY33" fmla="*/ 2302859 h 3205924"/>
              <a:gd name="connsiteX34" fmla="*/ 4021740 w 11114054"/>
              <a:gd name="connsiteY34" fmla="*/ 1584293 h 3205924"/>
              <a:gd name="connsiteX35" fmla="*/ 4144708 w 11114054"/>
              <a:gd name="connsiteY35" fmla="*/ 973169 h 3205924"/>
              <a:gd name="connsiteX36" fmla="*/ 4503991 w 11114054"/>
              <a:gd name="connsiteY36" fmla="*/ 445961 h 3205924"/>
              <a:gd name="connsiteX37" fmla="*/ 5001863 w 11114054"/>
              <a:gd name="connsiteY37" fmla="*/ 112967 h 3205924"/>
              <a:gd name="connsiteX38" fmla="*/ 5590412 w 11114054"/>
              <a:gd name="connsiteY38" fmla="*/ 0 h 3205924"/>
              <a:gd name="connsiteX39" fmla="*/ 6189820 w 11114054"/>
              <a:gd name="connsiteY39" fmla="*/ 112967 h 3205924"/>
              <a:gd name="connsiteX40" fmla="*/ 6694645 w 11114054"/>
              <a:gd name="connsiteY40" fmla="*/ 451295 h 3205924"/>
              <a:gd name="connsiteX41" fmla="*/ 7050881 w 11114054"/>
              <a:gd name="connsiteY41" fmla="*/ 980218 h 3205924"/>
              <a:gd name="connsiteX42" fmla="*/ 7170324 w 11114054"/>
              <a:gd name="connsiteY42" fmla="*/ 1620774 h 3205924"/>
              <a:gd name="connsiteX43" fmla="*/ 7074598 w 11114054"/>
              <a:gd name="connsiteY43" fmla="*/ 2180368 h 3205924"/>
              <a:gd name="connsiteX44" fmla="*/ 6785324 w 11114054"/>
              <a:gd name="connsiteY44" fmla="*/ 2657666 h 3205924"/>
              <a:gd name="connsiteX45" fmla="*/ 6953916 w 11114054"/>
              <a:gd name="connsiteY45" fmla="*/ 2715197 h 3205924"/>
              <a:gd name="connsiteX46" fmla="*/ 7140797 w 11114054"/>
              <a:gd name="connsiteY46" fmla="*/ 2733675 h 3205924"/>
              <a:gd name="connsiteX47" fmla="*/ 7197471 w 11114054"/>
              <a:gd name="connsiteY47" fmla="*/ 2733675 h 3205924"/>
              <a:gd name="connsiteX48" fmla="*/ 7197471 w 11114054"/>
              <a:gd name="connsiteY48" fmla="*/ 3165062 h 3205924"/>
              <a:gd name="connsiteX49" fmla="*/ 7157846 w 11114054"/>
              <a:gd name="connsiteY49" fmla="*/ 3165062 h 3205924"/>
              <a:gd name="connsiteX50" fmla="*/ 6808660 w 11114054"/>
              <a:gd name="connsiteY50" fmla="*/ 3112770 h 3205924"/>
              <a:gd name="connsiteX51" fmla="*/ 6447091 w 11114054"/>
              <a:gd name="connsiteY51" fmla="*/ 2953036 h 3205924"/>
              <a:gd name="connsiteX52" fmla="*/ 6447091 w 11114054"/>
              <a:gd name="connsiteY52" fmla="*/ 2953036 h 3205924"/>
              <a:gd name="connsiteX53" fmla="*/ 7899939 w 11114054"/>
              <a:gd name="connsiteY53" fmla="*/ 1354646 h 3205924"/>
              <a:gd name="connsiteX54" fmla="*/ 8043195 w 11114054"/>
              <a:gd name="connsiteY54" fmla="*/ 1354646 h 3205924"/>
              <a:gd name="connsiteX55" fmla="*/ 8542114 w 11114054"/>
              <a:gd name="connsiteY55" fmla="*/ 1248918 h 3205924"/>
              <a:gd name="connsiteX56" fmla="*/ 8690895 w 11114054"/>
              <a:gd name="connsiteY56" fmla="*/ 897541 h 3205924"/>
              <a:gd name="connsiteX57" fmla="*/ 8555640 w 11114054"/>
              <a:gd name="connsiteY57" fmla="*/ 577406 h 3205924"/>
              <a:gd name="connsiteX58" fmla="*/ 8142351 w 11114054"/>
              <a:gd name="connsiteY58" fmla="*/ 472821 h 3205924"/>
              <a:gd name="connsiteX59" fmla="*/ 7899939 w 11114054"/>
              <a:gd name="connsiteY59" fmla="*/ 472821 h 3205924"/>
              <a:gd name="connsiteX60" fmla="*/ 7899939 w 11114054"/>
              <a:gd name="connsiteY60" fmla="*/ 1354646 h 3205924"/>
              <a:gd name="connsiteX61" fmla="*/ 7899939 w 11114054"/>
              <a:gd name="connsiteY61" fmla="*/ 1354646 h 3205924"/>
              <a:gd name="connsiteX62" fmla="*/ 7895558 w 11114054"/>
              <a:gd name="connsiteY62" fmla="*/ 2742248 h 3205924"/>
              <a:gd name="connsiteX63" fmla="*/ 8251221 w 11114054"/>
              <a:gd name="connsiteY63" fmla="*/ 2742248 h 3205924"/>
              <a:gd name="connsiteX64" fmla="*/ 8710231 w 11114054"/>
              <a:gd name="connsiteY64" fmla="*/ 2624995 h 3205924"/>
              <a:gd name="connsiteX65" fmla="*/ 8857678 w 11114054"/>
              <a:gd name="connsiteY65" fmla="*/ 2265331 h 3205924"/>
              <a:gd name="connsiteX66" fmla="*/ 8704039 w 11114054"/>
              <a:gd name="connsiteY66" fmla="*/ 1863471 h 3205924"/>
              <a:gd name="connsiteX67" fmla="*/ 8251221 w 11114054"/>
              <a:gd name="connsiteY67" fmla="*/ 1726025 h 3205924"/>
              <a:gd name="connsiteX68" fmla="*/ 7895558 w 11114054"/>
              <a:gd name="connsiteY68" fmla="*/ 1726025 h 3205924"/>
              <a:gd name="connsiteX69" fmla="*/ 7895558 w 11114054"/>
              <a:gd name="connsiteY69" fmla="*/ 2742248 h 3205924"/>
              <a:gd name="connsiteX70" fmla="*/ 7895558 w 11114054"/>
              <a:gd name="connsiteY70" fmla="*/ 2742248 h 3205924"/>
              <a:gd name="connsiteX71" fmla="*/ 8123301 w 11114054"/>
              <a:gd name="connsiteY71" fmla="*/ 49625 h 3205924"/>
              <a:gd name="connsiteX72" fmla="*/ 8880633 w 11114054"/>
              <a:gd name="connsiteY72" fmla="*/ 266795 h 3205924"/>
              <a:gd name="connsiteX73" fmla="*/ 9139713 w 11114054"/>
              <a:gd name="connsiteY73" fmla="*/ 901922 h 3205924"/>
              <a:gd name="connsiteX74" fmla="*/ 9054845 w 11114054"/>
              <a:gd name="connsiteY74" fmla="*/ 1243393 h 3205924"/>
              <a:gd name="connsiteX75" fmla="*/ 8806909 w 11114054"/>
              <a:gd name="connsiteY75" fmla="*/ 1486567 h 3205924"/>
              <a:gd name="connsiteX76" fmla="*/ 9168669 w 11114054"/>
              <a:gd name="connsiteY76" fmla="*/ 1750219 h 3205924"/>
              <a:gd name="connsiteX77" fmla="*/ 9301542 w 11114054"/>
              <a:gd name="connsiteY77" fmla="*/ 2214848 h 3205924"/>
              <a:gd name="connsiteX78" fmla="*/ 9219723 w 11114054"/>
              <a:gd name="connsiteY78" fmla="*/ 2624042 h 3205924"/>
              <a:gd name="connsiteX79" fmla="*/ 8995219 w 11114054"/>
              <a:gd name="connsiteY79" fmla="*/ 2940463 h 3205924"/>
              <a:gd name="connsiteX80" fmla="*/ 8676227 w 11114054"/>
              <a:gd name="connsiteY80" fmla="*/ 3112865 h 3205924"/>
              <a:gd name="connsiteX81" fmla="*/ 8172545 w 11114054"/>
              <a:gd name="connsiteY81" fmla="*/ 3163443 h 3205924"/>
              <a:gd name="connsiteX82" fmla="*/ 7453693 w 11114054"/>
              <a:gd name="connsiteY82" fmla="*/ 3163443 h 3205924"/>
              <a:gd name="connsiteX83" fmla="*/ 7453693 w 11114054"/>
              <a:gd name="connsiteY83" fmla="*/ 49625 h 3205924"/>
              <a:gd name="connsiteX84" fmla="*/ 8123301 w 11114054"/>
              <a:gd name="connsiteY84" fmla="*/ 49625 h 3205924"/>
              <a:gd name="connsiteX85" fmla="*/ 8123301 w 11114054"/>
              <a:gd name="connsiteY85" fmla="*/ 49625 h 3205924"/>
              <a:gd name="connsiteX86" fmla="*/ 11113959 w 11114054"/>
              <a:gd name="connsiteY86" fmla="*/ 3163538 h 3205924"/>
              <a:gd name="connsiteX87" fmla="*/ 9497091 w 11114054"/>
              <a:gd name="connsiteY87" fmla="*/ 3163538 h 3205924"/>
              <a:gd name="connsiteX88" fmla="*/ 9497091 w 11114054"/>
              <a:gd name="connsiteY88" fmla="*/ 49625 h 3205924"/>
              <a:gd name="connsiteX89" fmla="*/ 11114054 w 11114054"/>
              <a:gd name="connsiteY89" fmla="*/ 49625 h 3205924"/>
              <a:gd name="connsiteX90" fmla="*/ 11114054 w 11114054"/>
              <a:gd name="connsiteY90" fmla="*/ 465773 h 3205924"/>
              <a:gd name="connsiteX91" fmla="*/ 9948290 w 11114054"/>
              <a:gd name="connsiteY91" fmla="*/ 465773 h 3205924"/>
              <a:gd name="connsiteX92" fmla="*/ 9948290 w 11114054"/>
              <a:gd name="connsiteY92" fmla="*/ 1395889 h 3205924"/>
              <a:gd name="connsiteX93" fmla="*/ 11114054 w 11114054"/>
              <a:gd name="connsiteY93" fmla="*/ 1395889 h 3205924"/>
              <a:gd name="connsiteX94" fmla="*/ 11114054 w 11114054"/>
              <a:gd name="connsiteY94" fmla="*/ 1799749 h 3205924"/>
              <a:gd name="connsiteX95" fmla="*/ 9948290 w 11114054"/>
              <a:gd name="connsiteY95" fmla="*/ 1799749 h 3205924"/>
              <a:gd name="connsiteX96" fmla="*/ 9948290 w 11114054"/>
              <a:gd name="connsiteY96" fmla="*/ 2733294 h 3205924"/>
              <a:gd name="connsiteX97" fmla="*/ 11114054 w 11114054"/>
              <a:gd name="connsiteY97" fmla="*/ 2733294 h 3205924"/>
              <a:gd name="connsiteX98" fmla="*/ 11114054 w 11114054"/>
              <a:gd name="connsiteY98" fmla="*/ 3163538 h 3205924"/>
              <a:gd name="connsiteX99" fmla="*/ 11113959 w 11114054"/>
              <a:gd name="connsiteY99" fmla="*/ 3163538 h 3205924"/>
              <a:gd name="connsiteX100" fmla="*/ 2613469 w 11114054"/>
              <a:gd name="connsiteY100" fmla="*/ 2330006 h 3205924"/>
              <a:gd name="connsiteX101" fmla="*/ 2851498 w 11114054"/>
              <a:gd name="connsiteY101" fmla="*/ 2231327 h 3205924"/>
              <a:gd name="connsiteX102" fmla="*/ 2950749 w 11114054"/>
              <a:gd name="connsiteY102" fmla="*/ 1991963 h 3205924"/>
              <a:gd name="connsiteX103" fmla="*/ 2902743 w 11114054"/>
              <a:gd name="connsiteY103" fmla="*/ 1818989 h 3205924"/>
              <a:gd name="connsiteX104" fmla="*/ 2208275 w 11114054"/>
              <a:gd name="connsiteY104" fmla="*/ 613791 h 3205924"/>
              <a:gd name="connsiteX105" fmla="*/ 1850897 w 11114054"/>
              <a:gd name="connsiteY105" fmla="*/ 57055 h 3205924"/>
              <a:gd name="connsiteX106" fmla="*/ 2579655 w 11114054"/>
              <a:gd name="connsiteY106" fmla="*/ 391001 h 3205924"/>
              <a:gd name="connsiteX107" fmla="*/ 3290506 w 11114054"/>
              <a:gd name="connsiteY107" fmla="*/ 1621631 h 3205924"/>
              <a:gd name="connsiteX108" fmla="*/ 3036760 w 11114054"/>
              <a:gd name="connsiteY108" fmla="*/ 2567559 h 3205924"/>
              <a:gd name="connsiteX109" fmla="*/ 2101595 w 11114054"/>
              <a:gd name="connsiteY109" fmla="*/ 2330006 h 3205924"/>
              <a:gd name="connsiteX110" fmla="*/ 2613469 w 11114054"/>
              <a:gd name="connsiteY110" fmla="*/ 2330006 h 3205924"/>
              <a:gd name="connsiteX111" fmla="*/ 2613469 w 11114054"/>
              <a:gd name="connsiteY111" fmla="*/ 2330006 h 3205924"/>
              <a:gd name="connsiteX112" fmla="*/ 2611373 w 11114054"/>
              <a:gd name="connsiteY112" fmla="*/ 1774222 h 3205924"/>
              <a:gd name="connsiteX113" fmla="*/ 2828639 w 11114054"/>
              <a:gd name="connsiteY113" fmla="*/ 1991963 h 3205924"/>
              <a:gd name="connsiteX114" fmla="*/ 2611373 w 11114054"/>
              <a:gd name="connsiteY114" fmla="*/ 2208562 h 3205924"/>
              <a:gd name="connsiteX115" fmla="*/ 1494281 w 11114054"/>
              <a:gd name="connsiteY115" fmla="*/ 2208562 h 3205924"/>
              <a:gd name="connsiteX116" fmla="*/ 1744217 w 11114054"/>
              <a:gd name="connsiteY116" fmla="*/ 1774222 h 3205924"/>
              <a:gd name="connsiteX117" fmla="*/ 2611373 w 11114054"/>
              <a:gd name="connsiteY117" fmla="*/ 1774222 h 3205924"/>
              <a:gd name="connsiteX118" fmla="*/ 2611373 w 11114054"/>
              <a:gd name="connsiteY118" fmla="*/ 1774222 h 3205924"/>
              <a:gd name="connsiteX119" fmla="*/ 1756314 w 11114054"/>
              <a:gd name="connsiteY119" fmla="*/ 621792 h 3205924"/>
              <a:gd name="connsiteX120" fmla="*/ 1551431 w 11114054"/>
              <a:gd name="connsiteY120" fmla="*/ 466058 h 3205924"/>
              <a:gd name="connsiteX121" fmla="*/ 1293875 w 11114054"/>
              <a:gd name="connsiteY121" fmla="*/ 499586 h 3205924"/>
              <a:gd name="connsiteX122" fmla="*/ 1167478 w 11114054"/>
              <a:gd name="connsiteY122" fmla="*/ 626936 h 3205924"/>
              <a:gd name="connsiteX123" fmla="*/ 472725 w 11114054"/>
              <a:gd name="connsiteY123" fmla="*/ 1831943 h 3205924"/>
              <a:gd name="connsiteX124" fmla="*/ 167830 w 11114054"/>
              <a:gd name="connsiteY124" fmla="*/ 2419636 h 3205924"/>
              <a:gd name="connsiteX125" fmla="*/ 93058 w 11114054"/>
              <a:gd name="connsiteY125" fmla="*/ 1621631 h 3205924"/>
              <a:gd name="connsiteX126" fmla="*/ 804100 w 11114054"/>
              <a:gd name="connsiteY126" fmla="*/ 391001 h 3205924"/>
              <a:gd name="connsiteX127" fmla="*/ 1749551 w 11114054"/>
              <a:gd name="connsiteY127" fmla="*/ 137541 h 3205924"/>
              <a:gd name="connsiteX128" fmla="*/ 2012155 w 11114054"/>
              <a:gd name="connsiteY128" fmla="*/ 1065467 h 3205924"/>
              <a:gd name="connsiteX129" fmla="*/ 1756314 w 11114054"/>
              <a:gd name="connsiteY129" fmla="*/ 621792 h 3205924"/>
              <a:gd name="connsiteX130" fmla="*/ 1756314 w 11114054"/>
              <a:gd name="connsiteY130" fmla="*/ 621792 h 3205924"/>
              <a:gd name="connsiteX131" fmla="*/ 1275873 w 11114054"/>
              <a:gd name="connsiteY131" fmla="*/ 901732 h 3205924"/>
              <a:gd name="connsiteX132" fmla="*/ 1354930 w 11114054"/>
              <a:gd name="connsiteY132" fmla="*/ 606171 h 3205924"/>
              <a:gd name="connsiteX133" fmla="*/ 1651634 w 11114054"/>
              <a:gd name="connsiteY133" fmla="*/ 685133 h 3205924"/>
              <a:gd name="connsiteX134" fmla="*/ 2210276 w 11114054"/>
              <a:gd name="connsiteY134" fmla="*/ 1652302 h 3205924"/>
              <a:gd name="connsiteX135" fmla="*/ 1709546 w 11114054"/>
              <a:gd name="connsiteY135" fmla="*/ 1652302 h 3205924"/>
              <a:gd name="connsiteX136" fmla="*/ 1275873 w 11114054"/>
              <a:gd name="connsiteY136" fmla="*/ 901732 h 3205924"/>
              <a:gd name="connsiteX137" fmla="*/ 1275873 w 11114054"/>
              <a:gd name="connsiteY137" fmla="*/ 901732 h 3205924"/>
              <a:gd name="connsiteX138" fmla="*/ 705135 w 11114054"/>
              <a:gd name="connsiteY138" fmla="*/ 2218754 h 3205924"/>
              <a:gd name="connsiteX139" fmla="*/ 672274 w 11114054"/>
              <a:gd name="connsiteY139" fmla="*/ 2475071 h 3205924"/>
              <a:gd name="connsiteX140" fmla="*/ 830293 w 11114054"/>
              <a:gd name="connsiteY140" fmla="*/ 2680049 h 3205924"/>
              <a:gd name="connsiteX141" fmla="*/ 1004315 w 11114054"/>
              <a:gd name="connsiteY141" fmla="*/ 2725198 h 3205924"/>
              <a:gd name="connsiteX142" fmla="*/ 2394013 w 11114054"/>
              <a:gd name="connsiteY142" fmla="*/ 2725198 h 3205924"/>
              <a:gd name="connsiteX143" fmla="*/ 3056286 w 11114054"/>
              <a:gd name="connsiteY143" fmla="*/ 2696242 h 3205924"/>
              <a:gd name="connsiteX144" fmla="*/ 2402680 w 11114054"/>
              <a:gd name="connsiteY144" fmla="*/ 3160300 h 3205924"/>
              <a:gd name="connsiteX145" fmla="*/ 980788 w 11114054"/>
              <a:gd name="connsiteY145" fmla="*/ 3160300 h 3205924"/>
              <a:gd name="connsiteX146" fmla="*/ 288416 w 11114054"/>
              <a:gd name="connsiteY146" fmla="*/ 2467451 h 3205924"/>
              <a:gd name="connsiteX147" fmla="*/ 961453 w 11114054"/>
              <a:gd name="connsiteY147" fmla="*/ 1775079 h 3205924"/>
              <a:gd name="connsiteX148" fmla="*/ 705135 w 11114054"/>
              <a:gd name="connsiteY148" fmla="*/ 2218754 h 3205924"/>
              <a:gd name="connsiteX149" fmla="*/ 705135 w 11114054"/>
              <a:gd name="connsiteY149" fmla="*/ 2218754 h 3205924"/>
              <a:gd name="connsiteX150" fmla="*/ 1187195 w 11114054"/>
              <a:gd name="connsiteY150" fmla="*/ 2495836 h 3205924"/>
              <a:gd name="connsiteX151" fmla="*/ 891349 w 11114054"/>
              <a:gd name="connsiteY151" fmla="*/ 2574893 h 3205924"/>
              <a:gd name="connsiteX152" fmla="*/ 811720 w 11114054"/>
              <a:gd name="connsiteY152" fmla="*/ 2278285 h 3205924"/>
              <a:gd name="connsiteX153" fmla="*/ 1370647 w 11114054"/>
              <a:gd name="connsiteY153" fmla="*/ 1310545 h 3205924"/>
              <a:gd name="connsiteX154" fmla="*/ 1621345 w 11114054"/>
              <a:gd name="connsiteY154" fmla="*/ 1744504 h 3205924"/>
              <a:gd name="connsiteX155" fmla="*/ 1187195 w 11114054"/>
              <a:gd name="connsiteY155" fmla="*/ 2495836 h 3205924"/>
              <a:gd name="connsiteX156" fmla="*/ 1187195 w 11114054"/>
              <a:gd name="connsiteY156" fmla="*/ 2495836 h 320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114054" h="3205924">
                <a:moveTo>
                  <a:pt x="6049137" y="2666143"/>
                </a:moveTo>
                <a:cubicBezTo>
                  <a:pt x="5891498" y="2522315"/>
                  <a:pt x="5721762" y="2410873"/>
                  <a:pt x="5540597" y="2336006"/>
                </a:cubicBezTo>
                <a:cubicBezTo>
                  <a:pt x="5359336" y="2259997"/>
                  <a:pt x="5175027" y="2222087"/>
                  <a:pt x="4987671" y="2222087"/>
                </a:cubicBezTo>
                <a:cubicBezTo>
                  <a:pt x="4934045" y="2222087"/>
                  <a:pt x="4882800" y="2225993"/>
                  <a:pt x="4832603" y="2233898"/>
                </a:cubicBezTo>
                <a:cubicBezTo>
                  <a:pt x="4782311" y="2242090"/>
                  <a:pt x="4733448" y="2253044"/>
                  <a:pt x="4685252" y="2269046"/>
                </a:cubicBezTo>
                <a:cubicBezTo>
                  <a:pt x="4795646" y="2426399"/>
                  <a:pt x="4930425" y="2548890"/>
                  <a:pt x="5091112" y="2634806"/>
                </a:cubicBezTo>
                <a:cubicBezTo>
                  <a:pt x="5251894" y="2720340"/>
                  <a:pt x="5425630" y="2764536"/>
                  <a:pt x="5611558" y="2764536"/>
                </a:cubicBezTo>
                <a:cubicBezTo>
                  <a:pt x="5679567" y="2764536"/>
                  <a:pt x="5749004" y="2756345"/>
                  <a:pt x="5821108" y="2739581"/>
                </a:cubicBezTo>
                <a:cubicBezTo>
                  <a:pt x="5892641" y="2724722"/>
                  <a:pt x="5968650" y="2698909"/>
                  <a:pt x="6049137" y="2666143"/>
                </a:cubicBezTo>
                <a:lnTo>
                  <a:pt x="6049137" y="2666143"/>
                </a:lnTo>
                <a:close/>
                <a:moveTo>
                  <a:pt x="6387464" y="2416397"/>
                </a:moveTo>
                <a:cubicBezTo>
                  <a:pt x="6498717" y="2289429"/>
                  <a:pt x="6579869" y="2161699"/>
                  <a:pt x="6631018" y="2028920"/>
                </a:cubicBezTo>
                <a:cubicBezTo>
                  <a:pt x="6681882" y="1897666"/>
                  <a:pt x="6706742" y="1746885"/>
                  <a:pt x="6706742" y="1578959"/>
                </a:cubicBezTo>
                <a:cubicBezTo>
                  <a:pt x="6706742" y="1437704"/>
                  <a:pt x="6681406" y="1300448"/>
                  <a:pt x="6629399" y="1169765"/>
                </a:cubicBezTo>
                <a:cubicBezTo>
                  <a:pt x="6578441" y="1039559"/>
                  <a:pt x="6503384" y="921639"/>
                  <a:pt x="6404324" y="814864"/>
                </a:cubicBezTo>
                <a:cubicBezTo>
                  <a:pt x="6289261" y="689705"/>
                  <a:pt x="6164579" y="597027"/>
                  <a:pt x="6031515" y="537305"/>
                </a:cubicBezTo>
                <a:cubicBezTo>
                  <a:pt x="5898165" y="477488"/>
                  <a:pt x="5749956" y="446246"/>
                  <a:pt x="5586412" y="446246"/>
                </a:cubicBezTo>
                <a:cubicBezTo>
                  <a:pt x="5441156" y="446246"/>
                  <a:pt x="5302662" y="473964"/>
                  <a:pt x="5171408" y="529685"/>
                </a:cubicBezTo>
                <a:cubicBezTo>
                  <a:pt x="5040439" y="585311"/>
                  <a:pt x="4924329" y="664845"/>
                  <a:pt x="4822792" y="768287"/>
                </a:cubicBezTo>
                <a:cubicBezTo>
                  <a:pt x="4712779" y="881253"/>
                  <a:pt x="4628483" y="1008888"/>
                  <a:pt x="4570380" y="1153668"/>
                </a:cubicBezTo>
                <a:cubicBezTo>
                  <a:pt x="4511421" y="1297400"/>
                  <a:pt x="4482464" y="1449514"/>
                  <a:pt x="4482464" y="1605343"/>
                </a:cubicBezTo>
                <a:cubicBezTo>
                  <a:pt x="4482464" y="1653064"/>
                  <a:pt x="4486560" y="1705356"/>
                  <a:pt x="4494085" y="1759077"/>
                </a:cubicBezTo>
                <a:cubicBezTo>
                  <a:pt x="4501609" y="1812703"/>
                  <a:pt x="4513897" y="1867757"/>
                  <a:pt x="4528946" y="1927003"/>
                </a:cubicBezTo>
                <a:cubicBezTo>
                  <a:pt x="4596764" y="1893094"/>
                  <a:pt x="4671631" y="1866710"/>
                  <a:pt x="4752974" y="1850612"/>
                </a:cubicBezTo>
                <a:cubicBezTo>
                  <a:pt x="4835175" y="1833563"/>
                  <a:pt x="4929663" y="1826514"/>
                  <a:pt x="5036915" y="1826514"/>
                </a:cubicBezTo>
                <a:cubicBezTo>
                  <a:pt x="5266181" y="1826514"/>
                  <a:pt x="5496782" y="1876806"/>
                  <a:pt x="5728906" y="1978533"/>
                </a:cubicBezTo>
                <a:cubicBezTo>
                  <a:pt x="5961030" y="2080641"/>
                  <a:pt x="6180010" y="2225707"/>
                  <a:pt x="6387464" y="2416397"/>
                </a:cubicBezTo>
                <a:lnTo>
                  <a:pt x="6387464" y="2416397"/>
                </a:lnTo>
                <a:close/>
                <a:moveTo>
                  <a:pt x="6447091" y="2953036"/>
                </a:moveTo>
                <a:cubicBezTo>
                  <a:pt x="6318503" y="3037046"/>
                  <a:pt x="6182963" y="3099911"/>
                  <a:pt x="6039516" y="3141250"/>
                </a:cubicBezTo>
                <a:cubicBezTo>
                  <a:pt x="5896737" y="3184303"/>
                  <a:pt x="5747194" y="3205924"/>
                  <a:pt x="5590222" y="3205924"/>
                </a:cubicBezTo>
                <a:cubicBezTo>
                  <a:pt x="5410009" y="3205924"/>
                  <a:pt x="5237320" y="3176016"/>
                  <a:pt x="5071110" y="3119438"/>
                </a:cubicBezTo>
                <a:cubicBezTo>
                  <a:pt x="4906041" y="3059811"/>
                  <a:pt x="4754117" y="2977039"/>
                  <a:pt x="4615719" y="2865978"/>
                </a:cubicBezTo>
                <a:cubicBezTo>
                  <a:pt x="4423790" y="2711291"/>
                  <a:pt x="4277010" y="2523649"/>
                  <a:pt x="4175188" y="2302859"/>
                </a:cubicBezTo>
                <a:cubicBezTo>
                  <a:pt x="4072699" y="2082927"/>
                  <a:pt x="4021740" y="1843373"/>
                  <a:pt x="4021740" y="1584293"/>
                </a:cubicBezTo>
                <a:cubicBezTo>
                  <a:pt x="4021740" y="1369695"/>
                  <a:pt x="4062316" y="1165289"/>
                  <a:pt x="4144708" y="973169"/>
                </a:cubicBezTo>
                <a:cubicBezTo>
                  <a:pt x="4226147" y="780955"/>
                  <a:pt x="4346352" y="605409"/>
                  <a:pt x="4503991" y="445961"/>
                </a:cubicBezTo>
                <a:cubicBezTo>
                  <a:pt x="4653343" y="299276"/>
                  <a:pt x="4819268" y="189167"/>
                  <a:pt x="5001863" y="112967"/>
                </a:cubicBezTo>
                <a:cubicBezTo>
                  <a:pt x="5184361" y="37148"/>
                  <a:pt x="5380767" y="0"/>
                  <a:pt x="5590412" y="0"/>
                </a:cubicBezTo>
                <a:cubicBezTo>
                  <a:pt x="5806630" y="0"/>
                  <a:pt x="6005893" y="37148"/>
                  <a:pt x="6189820" y="112967"/>
                </a:cubicBezTo>
                <a:cubicBezTo>
                  <a:pt x="6374034" y="189167"/>
                  <a:pt x="6541769" y="300990"/>
                  <a:pt x="6694645" y="451295"/>
                </a:cubicBezTo>
                <a:cubicBezTo>
                  <a:pt x="6852570" y="606743"/>
                  <a:pt x="6970776" y="783527"/>
                  <a:pt x="7050881" y="980218"/>
                </a:cubicBezTo>
                <a:cubicBezTo>
                  <a:pt x="7130509" y="1176338"/>
                  <a:pt x="7170324" y="1390460"/>
                  <a:pt x="7170324" y="1620774"/>
                </a:cubicBezTo>
                <a:cubicBezTo>
                  <a:pt x="7170324" y="1822704"/>
                  <a:pt x="7138129" y="2008537"/>
                  <a:pt x="7074598" y="2180368"/>
                </a:cubicBezTo>
                <a:cubicBezTo>
                  <a:pt x="7011162" y="2349818"/>
                  <a:pt x="6914863" y="2510219"/>
                  <a:pt x="6785324" y="2657666"/>
                </a:cubicBezTo>
                <a:cubicBezTo>
                  <a:pt x="6839807" y="2684050"/>
                  <a:pt x="6896671" y="2702814"/>
                  <a:pt x="6953916" y="2715197"/>
                </a:cubicBezTo>
                <a:cubicBezTo>
                  <a:pt x="7012114" y="2727484"/>
                  <a:pt x="7074312" y="2733675"/>
                  <a:pt x="7140797" y="2733675"/>
                </a:cubicBezTo>
                <a:lnTo>
                  <a:pt x="7197471" y="2733675"/>
                </a:lnTo>
                <a:lnTo>
                  <a:pt x="7197471" y="3165062"/>
                </a:lnTo>
                <a:lnTo>
                  <a:pt x="7157846" y="3165062"/>
                </a:lnTo>
                <a:cubicBezTo>
                  <a:pt x="7043546" y="3165062"/>
                  <a:pt x="6926865" y="3146965"/>
                  <a:pt x="6808660" y="3112770"/>
                </a:cubicBezTo>
                <a:cubicBezTo>
                  <a:pt x="6689693" y="3076956"/>
                  <a:pt x="6569297" y="3024473"/>
                  <a:pt x="6447091" y="2953036"/>
                </a:cubicBezTo>
                <a:lnTo>
                  <a:pt x="6447091" y="2953036"/>
                </a:lnTo>
                <a:close/>
                <a:moveTo>
                  <a:pt x="7899939" y="1354646"/>
                </a:moveTo>
                <a:lnTo>
                  <a:pt x="8043195" y="1354646"/>
                </a:lnTo>
                <a:cubicBezTo>
                  <a:pt x="8276844" y="1354646"/>
                  <a:pt x="8442578" y="1318546"/>
                  <a:pt x="8542114" y="1248918"/>
                </a:cubicBezTo>
                <a:cubicBezTo>
                  <a:pt x="8641269" y="1176814"/>
                  <a:pt x="8690895" y="1061276"/>
                  <a:pt x="8690895" y="897541"/>
                </a:cubicBezTo>
                <a:cubicBezTo>
                  <a:pt x="8690895" y="754190"/>
                  <a:pt x="8645937" y="647033"/>
                  <a:pt x="8555640" y="577406"/>
                </a:cubicBezTo>
                <a:cubicBezTo>
                  <a:pt x="8465534" y="507301"/>
                  <a:pt x="8327707" y="472821"/>
                  <a:pt x="8142351" y="472821"/>
                </a:cubicBezTo>
                <a:lnTo>
                  <a:pt x="7899939" y="472821"/>
                </a:lnTo>
                <a:lnTo>
                  <a:pt x="7899939" y="1354646"/>
                </a:lnTo>
                <a:lnTo>
                  <a:pt x="7899939" y="1354646"/>
                </a:lnTo>
                <a:close/>
                <a:moveTo>
                  <a:pt x="7895558" y="2742248"/>
                </a:moveTo>
                <a:lnTo>
                  <a:pt x="8251221" y="2742248"/>
                </a:lnTo>
                <a:cubicBezTo>
                  <a:pt x="8459057" y="2742248"/>
                  <a:pt x="8612504" y="2703957"/>
                  <a:pt x="8710231" y="2624995"/>
                </a:cubicBezTo>
                <a:cubicBezTo>
                  <a:pt x="8808814" y="2548223"/>
                  <a:pt x="8857678" y="2428304"/>
                  <a:pt x="8857678" y="2265331"/>
                </a:cubicBezTo>
                <a:cubicBezTo>
                  <a:pt x="8857678" y="2087975"/>
                  <a:pt x="8806909" y="1953959"/>
                  <a:pt x="8704039" y="1863471"/>
                </a:cubicBezTo>
                <a:cubicBezTo>
                  <a:pt x="8601932" y="1772888"/>
                  <a:pt x="8451151" y="1726025"/>
                  <a:pt x="8251221" y="1726025"/>
                </a:cubicBezTo>
                <a:lnTo>
                  <a:pt x="7895558" y="1726025"/>
                </a:lnTo>
                <a:lnTo>
                  <a:pt x="7895558" y="2742248"/>
                </a:lnTo>
                <a:lnTo>
                  <a:pt x="7895558" y="2742248"/>
                </a:lnTo>
                <a:close/>
                <a:moveTo>
                  <a:pt x="8123301" y="49625"/>
                </a:moveTo>
                <a:cubicBezTo>
                  <a:pt x="8455151" y="49625"/>
                  <a:pt x="8707944" y="122111"/>
                  <a:pt x="8880633" y="266795"/>
                </a:cubicBezTo>
                <a:cubicBezTo>
                  <a:pt x="9053512" y="412337"/>
                  <a:pt x="9139713" y="625126"/>
                  <a:pt x="9139713" y="901922"/>
                </a:cubicBezTo>
                <a:cubicBezTo>
                  <a:pt x="9139713" y="1030796"/>
                  <a:pt x="9111805" y="1143762"/>
                  <a:pt x="9054845" y="1243393"/>
                </a:cubicBezTo>
                <a:cubicBezTo>
                  <a:pt x="8998171" y="1341596"/>
                  <a:pt x="8916161" y="1423511"/>
                  <a:pt x="8806909" y="1486567"/>
                </a:cubicBezTo>
                <a:cubicBezTo>
                  <a:pt x="8959976" y="1531620"/>
                  <a:pt x="9080372" y="1619631"/>
                  <a:pt x="9168669" y="1750219"/>
                </a:cubicBezTo>
                <a:cubicBezTo>
                  <a:pt x="9257061" y="1880140"/>
                  <a:pt x="9301542" y="2034254"/>
                  <a:pt x="9301542" y="2214848"/>
                </a:cubicBezTo>
                <a:cubicBezTo>
                  <a:pt x="9301542" y="2359438"/>
                  <a:pt x="9274206" y="2496693"/>
                  <a:pt x="9219723" y="2624042"/>
                </a:cubicBezTo>
                <a:cubicBezTo>
                  <a:pt x="9165621" y="2751391"/>
                  <a:pt x="9091326" y="2857500"/>
                  <a:pt x="8995219" y="2940463"/>
                </a:cubicBezTo>
                <a:cubicBezTo>
                  <a:pt x="8901112" y="3020187"/>
                  <a:pt x="8794813" y="3078385"/>
                  <a:pt x="8676227" y="3112865"/>
                </a:cubicBezTo>
                <a:cubicBezTo>
                  <a:pt x="8556688" y="3146774"/>
                  <a:pt x="8388762" y="3163443"/>
                  <a:pt x="8172545" y="3163443"/>
                </a:cubicBezTo>
                <a:lnTo>
                  <a:pt x="7453693" y="3163443"/>
                </a:lnTo>
                <a:lnTo>
                  <a:pt x="7453693" y="49625"/>
                </a:lnTo>
                <a:lnTo>
                  <a:pt x="8123301" y="49625"/>
                </a:lnTo>
                <a:lnTo>
                  <a:pt x="8123301" y="49625"/>
                </a:lnTo>
                <a:close/>
                <a:moveTo>
                  <a:pt x="11113959" y="3163538"/>
                </a:moveTo>
                <a:lnTo>
                  <a:pt x="9497091" y="3163538"/>
                </a:lnTo>
                <a:lnTo>
                  <a:pt x="9497091" y="49625"/>
                </a:lnTo>
                <a:lnTo>
                  <a:pt x="11114054" y="49625"/>
                </a:lnTo>
                <a:lnTo>
                  <a:pt x="11114054" y="465773"/>
                </a:lnTo>
                <a:lnTo>
                  <a:pt x="9948290" y="465773"/>
                </a:lnTo>
                <a:lnTo>
                  <a:pt x="9948290" y="1395889"/>
                </a:lnTo>
                <a:lnTo>
                  <a:pt x="11114054" y="1395889"/>
                </a:lnTo>
                <a:lnTo>
                  <a:pt x="11114054" y="1799749"/>
                </a:lnTo>
                <a:lnTo>
                  <a:pt x="9948290" y="1799749"/>
                </a:lnTo>
                <a:lnTo>
                  <a:pt x="9948290" y="2733294"/>
                </a:lnTo>
                <a:lnTo>
                  <a:pt x="11114054" y="2733294"/>
                </a:lnTo>
                <a:lnTo>
                  <a:pt x="11114054" y="3163538"/>
                </a:lnTo>
                <a:lnTo>
                  <a:pt x="11113959" y="3163538"/>
                </a:lnTo>
                <a:close/>
                <a:moveTo>
                  <a:pt x="2613469" y="2330006"/>
                </a:moveTo>
                <a:cubicBezTo>
                  <a:pt x="2706242" y="2329625"/>
                  <a:pt x="2790634" y="2292477"/>
                  <a:pt x="2851498" y="2231327"/>
                </a:cubicBezTo>
                <a:cubicBezTo>
                  <a:pt x="2912649" y="2169509"/>
                  <a:pt x="2950749" y="2085499"/>
                  <a:pt x="2950749" y="1991963"/>
                </a:cubicBezTo>
                <a:cubicBezTo>
                  <a:pt x="2950749" y="1927574"/>
                  <a:pt x="2933032" y="1868614"/>
                  <a:pt x="2902743" y="1818989"/>
                </a:cubicBezTo>
                <a:lnTo>
                  <a:pt x="2208275" y="613791"/>
                </a:lnTo>
                <a:cubicBezTo>
                  <a:pt x="2174366" y="392335"/>
                  <a:pt x="2050160" y="186690"/>
                  <a:pt x="1850897" y="57055"/>
                </a:cubicBezTo>
                <a:cubicBezTo>
                  <a:pt x="2131789" y="3429"/>
                  <a:pt x="2428493" y="128969"/>
                  <a:pt x="2579655" y="391001"/>
                </a:cubicBezTo>
                <a:lnTo>
                  <a:pt x="3290506" y="1621631"/>
                </a:lnTo>
                <a:cubicBezTo>
                  <a:pt x="3481958" y="1953673"/>
                  <a:pt x="3368039" y="2376107"/>
                  <a:pt x="3036760" y="2567559"/>
                </a:cubicBezTo>
                <a:cubicBezTo>
                  <a:pt x="2711481" y="2755583"/>
                  <a:pt x="2296858" y="2649284"/>
                  <a:pt x="2101595" y="2330006"/>
                </a:cubicBezTo>
                <a:lnTo>
                  <a:pt x="2613469" y="2330006"/>
                </a:lnTo>
                <a:lnTo>
                  <a:pt x="2613469" y="2330006"/>
                </a:lnTo>
                <a:close/>
                <a:moveTo>
                  <a:pt x="2611373" y="1774222"/>
                </a:moveTo>
                <a:cubicBezTo>
                  <a:pt x="2731483" y="1774222"/>
                  <a:pt x="2828639" y="1872615"/>
                  <a:pt x="2828639" y="1991963"/>
                </a:cubicBezTo>
                <a:cubicBezTo>
                  <a:pt x="2828639" y="2111502"/>
                  <a:pt x="2731483" y="2208562"/>
                  <a:pt x="2611373" y="2208562"/>
                </a:cubicBezTo>
                <a:lnTo>
                  <a:pt x="1494281" y="2208562"/>
                </a:lnTo>
                <a:lnTo>
                  <a:pt x="1744217" y="1774222"/>
                </a:lnTo>
                <a:lnTo>
                  <a:pt x="2611373" y="1774222"/>
                </a:lnTo>
                <a:lnTo>
                  <a:pt x="2611373" y="1774222"/>
                </a:lnTo>
                <a:close/>
                <a:moveTo>
                  <a:pt x="1756314" y="621792"/>
                </a:moveTo>
                <a:cubicBezTo>
                  <a:pt x="1709451" y="541496"/>
                  <a:pt x="1634775" y="487394"/>
                  <a:pt x="1551431" y="466058"/>
                </a:cubicBezTo>
                <a:cubicBezTo>
                  <a:pt x="1467611" y="443579"/>
                  <a:pt x="1374933" y="452628"/>
                  <a:pt x="1293875" y="499586"/>
                </a:cubicBezTo>
                <a:cubicBezTo>
                  <a:pt x="1239487" y="531876"/>
                  <a:pt x="1196434" y="575786"/>
                  <a:pt x="1167478" y="626936"/>
                </a:cubicBezTo>
                <a:lnTo>
                  <a:pt x="472725" y="1831943"/>
                </a:lnTo>
                <a:cubicBezTo>
                  <a:pt x="298036" y="1971770"/>
                  <a:pt x="181450" y="2181797"/>
                  <a:pt x="167830" y="2419636"/>
                </a:cubicBezTo>
                <a:cubicBezTo>
                  <a:pt x="-19146" y="2201894"/>
                  <a:pt x="-58294" y="1883569"/>
                  <a:pt x="93058" y="1621631"/>
                </a:cubicBezTo>
                <a:lnTo>
                  <a:pt x="804100" y="391001"/>
                </a:lnTo>
                <a:cubicBezTo>
                  <a:pt x="995266" y="58865"/>
                  <a:pt x="1418367" y="-54578"/>
                  <a:pt x="1749551" y="137541"/>
                </a:cubicBezTo>
                <a:cubicBezTo>
                  <a:pt x="2074735" y="325279"/>
                  <a:pt x="2189892" y="736949"/>
                  <a:pt x="2012155" y="1065467"/>
                </a:cubicBezTo>
                <a:lnTo>
                  <a:pt x="1756314" y="621792"/>
                </a:lnTo>
                <a:lnTo>
                  <a:pt x="1756314" y="621792"/>
                </a:lnTo>
                <a:close/>
                <a:moveTo>
                  <a:pt x="1275873" y="901732"/>
                </a:moveTo>
                <a:cubicBezTo>
                  <a:pt x="1216246" y="798005"/>
                  <a:pt x="1251203" y="665798"/>
                  <a:pt x="1354930" y="606171"/>
                </a:cubicBezTo>
                <a:cubicBezTo>
                  <a:pt x="1458658" y="546259"/>
                  <a:pt x="1591627" y="580358"/>
                  <a:pt x="1651634" y="685133"/>
                </a:cubicBezTo>
                <a:lnTo>
                  <a:pt x="2210276" y="1652302"/>
                </a:lnTo>
                <a:lnTo>
                  <a:pt x="1709546" y="1652302"/>
                </a:lnTo>
                <a:lnTo>
                  <a:pt x="1275873" y="901732"/>
                </a:lnTo>
                <a:lnTo>
                  <a:pt x="1275873" y="901732"/>
                </a:lnTo>
                <a:close/>
                <a:moveTo>
                  <a:pt x="705135" y="2218754"/>
                </a:moveTo>
                <a:cubicBezTo>
                  <a:pt x="659129" y="2299621"/>
                  <a:pt x="649985" y="2390585"/>
                  <a:pt x="672274" y="2475071"/>
                </a:cubicBezTo>
                <a:cubicBezTo>
                  <a:pt x="694467" y="2557653"/>
                  <a:pt x="749045" y="2633472"/>
                  <a:pt x="830293" y="2680049"/>
                </a:cubicBezTo>
                <a:cubicBezTo>
                  <a:pt x="884967" y="2711291"/>
                  <a:pt x="945165" y="2726436"/>
                  <a:pt x="1004315" y="2725198"/>
                </a:cubicBezTo>
                <a:lnTo>
                  <a:pt x="2394013" y="2725198"/>
                </a:lnTo>
                <a:cubicBezTo>
                  <a:pt x="2603182" y="2806827"/>
                  <a:pt x="2843402" y="2802922"/>
                  <a:pt x="3056286" y="2696242"/>
                </a:cubicBezTo>
                <a:cubicBezTo>
                  <a:pt x="2961798" y="2965990"/>
                  <a:pt x="2704528" y="3160300"/>
                  <a:pt x="2402680" y="3160300"/>
                </a:cubicBezTo>
                <a:lnTo>
                  <a:pt x="980788" y="3160300"/>
                </a:lnTo>
                <a:cubicBezTo>
                  <a:pt x="598550" y="3160300"/>
                  <a:pt x="288416" y="2849880"/>
                  <a:pt x="288416" y="2467451"/>
                </a:cubicBezTo>
                <a:cubicBezTo>
                  <a:pt x="288416" y="2091500"/>
                  <a:pt x="587787" y="1786223"/>
                  <a:pt x="961453" y="1775079"/>
                </a:cubicBezTo>
                <a:lnTo>
                  <a:pt x="705135" y="2218754"/>
                </a:lnTo>
                <a:lnTo>
                  <a:pt x="705135" y="2218754"/>
                </a:lnTo>
                <a:close/>
                <a:moveTo>
                  <a:pt x="1187195" y="2495836"/>
                </a:moveTo>
                <a:cubicBezTo>
                  <a:pt x="1127283" y="2598230"/>
                  <a:pt x="995171" y="2634710"/>
                  <a:pt x="891349" y="2574893"/>
                </a:cubicBezTo>
                <a:cubicBezTo>
                  <a:pt x="787621" y="2515267"/>
                  <a:pt x="751712" y="2382774"/>
                  <a:pt x="811720" y="2278285"/>
                </a:cubicBezTo>
                <a:lnTo>
                  <a:pt x="1370647" y="1310545"/>
                </a:lnTo>
                <a:lnTo>
                  <a:pt x="1621345" y="1744504"/>
                </a:lnTo>
                <a:lnTo>
                  <a:pt x="1187195" y="2495836"/>
                </a:lnTo>
                <a:lnTo>
                  <a:pt x="1187195" y="2495836"/>
                </a:lnTo>
                <a:close/>
              </a:path>
            </a:pathLst>
          </a:custGeom>
          <a:solidFill>
            <a:srgbClr val="FFFFFF"/>
          </a:solidFill>
          <a:ln w="9525" cap="flat">
            <a:noFill/>
            <a:prstDash val="solid"/>
            <a:miter/>
          </a:ln>
        </p:spPr>
        <p:txBody>
          <a:bodyPr rtlCol="0" anchor="ctr"/>
          <a:lstStyle/>
          <a:p>
            <a:endParaRPr lang="en-AU">
              <a:latin typeface="Arial Bold" panose="020B0704020202020204" pitchFamily="34" charset="0"/>
            </a:endParaRPr>
          </a:p>
        </p:txBody>
      </p:sp>
    </p:spTree>
    <p:extLst>
      <p:ext uri="{BB962C8B-B14F-4D97-AF65-F5344CB8AC3E}">
        <p14:creationId xmlns:p14="http://schemas.microsoft.com/office/powerpoint/2010/main" val="352166382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CC92C0-0F1D-49A2-A5A1-B54F46596BF4}"/>
              </a:ext>
            </a:extLst>
          </p:cNvPr>
          <p:cNvSpPr/>
          <p:nvPr userDrawn="1"/>
        </p:nvSpPr>
        <p:spPr>
          <a:xfrm>
            <a:off x="9284677" y="0"/>
            <a:ext cx="29073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13" name="Title 16">
            <a:extLst>
              <a:ext uri="{FF2B5EF4-FFF2-40B4-BE49-F238E27FC236}">
                <a16:creationId xmlns:a16="http://schemas.microsoft.com/office/drawing/2014/main" id="{3888D257-758B-4F28-B401-AC14A9609D5F}"/>
              </a:ext>
            </a:extLst>
          </p:cNvPr>
          <p:cNvSpPr>
            <a:spLocks noGrp="1"/>
          </p:cNvSpPr>
          <p:nvPr>
            <p:ph type="title" hasCustomPrompt="1"/>
          </p:nvPr>
        </p:nvSpPr>
        <p:spPr>
          <a:xfrm>
            <a:off x="628650" y="1984747"/>
            <a:ext cx="4851400" cy="1286506"/>
          </a:xfrm>
        </p:spPr>
        <p:txBody>
          <a:bodyPr anchor="b">
            <a:spAutoFit/>
          </a:bodyPr>
          <a:lstStyle>
            <a:lvl1pPr>
              <a:lnSpc>
                <a:spcPct val="95000"/>
              </a:lnSpc>
              <a:defRPr sz="4400" spc="0" baseline="0">
                <a:solidFill>
                  <a:schemeClr val="tx2"/>
                </a:solidFill>
              </a:defRPr>
            </a:lvl1pPr>
          </a:lstStyle>
          <a:p>
            <a:r>
              <a:rPr lang="en-US"/>
              <a:t>Presentation heading goes here.</a:t>
            </a:r>
            <a:endParaRPr lang="en-AU"/>
          </a:p>
        </p:txBody>
      </p:sp>
      <p:sp>
        <p:nvSpPr>
          <p:cNvPr id="16" name="Text Placeholder 20">
            <a:extLst>
              <a:ext uri="{FF2B5EF4-FFF2-40B4-BE49-F238E27FC236}">
                <a16:creationId xmlns:a16="http://schemas.microsoft.com/office/drawing/2014/main" id="{EC86B7C7-7B8E-4BA4-B433-415CB6B5081F}"/>
              </a:ext>
            </a:extLst>
          </p:cNvPr>
          <p:cNvSpPr>
            <a:spLocks noGrp="1"/>
          </p:cNvSpPr>
          <p:nvPr>
            <p:ph type="body" sz="quarter" idx="14" hasCustomPrompt="1"/>
          </p:nvPr>
        </p:nvSpPr>
        <p:spPr>
          <a:xfrm>
            <a:off x="628650" y="3416300"/>
            <a:ext cx="4851400" cy="564257"/>
          </a:xfrm>
        </p:spPr>
        <p:txBody>
          <a:bodyPr wrap="square">
            <a:spAutoFit/>
          </a:bodyPr>
          <a:lstStyle>
            <a:lvl1pPr>
              <a:defRPr sz="1750" spc="0" baseline="0">
                <a:solidFill>
                  <a:schemeClr val="tx2"/>
                </a:solidFill>
                <a:latin typeface="Arial" panose="020B0604020202020204" pitchFamily="34" charset="0"/>
                <a:cs typeface="Arial" panose="020B0604020202020204" pitchFamily="34" charset="0"/>
              </a:defRPr>
            </a:lvl1pPr>
          </a:lstStyle>
          <a:p>
            <a:pPr lvl="0"/>
            <a:r>
              <a:rPr lang="en-AU" err="1"/>
              <a:t>Ultrices</a:t>
            </a:r>
            <a:r>
              <a:rPr lang="en-AU"/>
              <a:t> et </a:t>
            </a:r>
            <a:r>
              <a:rPr lang="en-AU" err="1"/>
              <a:t>luctus</a:t>
            </a:r>
            <a:r>
              <a:rPr lang="en-AU"/>
              <a:t> </a:t>
            </a:r>
            <a:r>
              <a:rPr lang="en-AU" err="1"/>
              <a:t>felis</a:t>
            </a:r>
            <a:r>
              <a:rPr lang="en-AU"/>
              <a:t> integer </a:t>
            </a:r>
            <a:r>
              <a:rPr lang="en-AU" err="1"/>
              <a:t>nam</a:t>
            </a:r>
            <a:r>
              <a:rPr lang="en-AU"/>
              <a:t> </a:t>
            </a:r>
            <a:r>
              <a:rPr lang="en-AU" err="1"/>
              <a:t>eu</a:t>
            </a:r>
            <a:r>
              <a:rPr lang="en-AU"/>
              <a:t> tempus </a:t>
            </a:r>
            <a:br>
              <a:rPr lang="en-AU"/>
            </a:br>
            <a:r>
              <a:rPr lang="en-AU"/>
              <a:t>sed ligula </a:t>
            </a:r>
            <a:r>
              <a:rPr lang="en-AU" err="1"/>
              <a:t>eleifend</a:t>
            </a:r>
            <a:r>
              <a:rPr lang="en-AU"/>
              <a:t>.</a:t>
            </a:r>
          </a:p>
        </p:txBody>
      </p:sp>
      <p:cxnSp>
        <p:nvCxnSpPr>
          <p:cNvPr id="19" name="Straight Connector 18">
            <a:extLst>
              <a:ext uri="{FF2B5EF4-FFF2-40B4-BE49-F238E27FC236}">
                <a16:creationId xmlns:a16="http://schemas.microsoft.com/office/drawing/2014/main" id="{24AFA5E3-3F06-46BB-8802-4DDDAF342DF6}"/>
              </a:ext>
            </a:extLst>
          </p:cNvPr>
          <p:cNvCxnSpPr>
            <a:cxnSpLocks/>
          </p:cNvCxnSpPr>
          <p:nvPr userDrawn="1"/>
        </p:nvCxnSpPr>
        <p:spPr>
          <a:xfrm>
            <a:off x="639537" y="4332441"/>
            <a:ext cx="522000" cy="0"/>
          </a:xfrm>
          <a:prstGeom prst="line">
            <a:avLst/>
          </a:prstGeom>
          <a:noFill/>
          <a:ln w="25400">
            <a:solidFill>
              <a:schemeClr val="bg1"/>
            </a:solidFill>
            <a:miter lim="800000"/>
          </a:ln>
        </p:spPr>
      </p:cxnSp>
      <p:sp>
        <p:nvSpPr>
          <p:cNvPr id="20" name="Text Placeholder 20">
            <a:extLst>
              <a:ext uri="{FF2B5EF4-FFF2-40B4-BE49-F238E27FC236}">
                <a16:creationId xmlns:a16="http://schemas.microsoft.com/office/drawing/2014/main" id="{C4CEC437-3917-44B8-B649-2CF0A3E64915}"/>
              </a:ext>
            </a:extLst>
          </p:cNvPr>
          <p:cNvSpPr>
            <a:spLocks noGrp="1"/>
          </p:cNvSpPr>
          <p:nvPr>
            <p:ph type="body" sz="quarter" idx="16" hasCustomPrompt="1"/>
          </p:nvPr>
        </p:nvSpPr>
        <p:spPr>
          <a:xfrm>
            <a:off x="628649" y="4677303"/>
            <a:ext cx="3476625" cy="646331"/>
          </a:xfrm>
        </p:spPr>
        <p:txBody>
          <a:bodyPr wrap="square">
            <a:spAutoFit/>
          </a:bodyPr>
          <a:lstStyle>
            <a:lvl1pPr>
              <a:lnSpc>
                <a:spcPct val="100000"/>
              </a:lnSpc>
              <a:spcBef>
                <a:spcPts val="0"/>
              </a:spcBef>
              <a:defRPr sz="1400" spc="0" baseline="0">
                <a:solidFill>
                  <a:schemeClr val="tx2"/>
                </a:solidFill>
                <a:latin typeface="Arial" panose="020B0604020202020204" pitchFamily="34" charset="0"/>
                <a:cs typeface="Arial" panose="020B0604020202020204" pitchFamily="34" charset="0"/>
              </a:defRPr>
            </a:lvl1pPr>
          </a:lstStyle>
          <a:p>
            <a:pPr lvl="0"/>
            <a:r>
              <a:rPr lang="en-AU"/>
              <a:t>Date</a:t>
            </a:r>
          </a:p>
          <a:p>
            <a:pPr lvl="0"/>
            <a:r>
              <a:rPr lang="en-AU"/>
              <a:t>Presenter Name</a:t>
            </a:r>
          </a:p>
          <a:p>
            <a:pPr lvl="0"/>
            <a:r>
              <a:rPr lang="en-AU"/>
              <a:t>presentername@qbe.com</a:t>
            </a:r>
          </a:p>
        </p:txBody>
      </p:sp>
      <p:sp>
        <p:nvSpPr>
          <p:cNvPr id="14" name="Graphic 22">
            <a:extLst>
              <a:ext uri="{FF2B5EF4-FFF2-40B4-BE49-F238E27FC236}">
                <a16:creationId xmlns:a16="http://schemas.microsoft.com/office/drawing/2014/main" id="{6924A684-1BA6-4134-A441-6589C8F2C6EB}"/>
              </a:ext>
            </a:extLst>
          </p:cNvPr>
          <p:cNvSpPr/>
          <p:nvPr userDrawn="1"/>
        </p:nvSpPr>
        <p:spPr>
          <a:xfrm>
            <a:off x="10520072" y="5814078"/>
            <a:ext cx="1049338" cy="302689"/>
          </a:xfrm>
          <a:custGeom>
            <a:avLst/>
            <a:gdLst>
              <a:gd name="connsiteX0" fmla="*/ 6049137 w 11114054"/>
              <a:gd name="connsiteY0" fmla="*/ 2666143 h 3205924"/>
              <a:gd name="connsiteX1" fmla="*/ 5540597 w 11114054"/>
              <a:gd name="connsiteY1" fmla="*/ 2336006 h 3205924"/>
              <a:gd name="connsiteX2" fmla="*/ 4987671 w 11114054"/>
              <a:gd name="connsiteY2" fmla="*/ 2222087 h 3205924"/>
              <a:gd name="connsiteX3" fmla="*/ 4832603 w 11114054"/>
              <a:gd name="connsiteY3" fmla="*/ 2233898 h 3205924"/>
              <a:gd name="connsiteX4" fmla="*/ 4685252 w 11114054"/>
              <a:gd name="connsiteY4" fmla="*/ 2269046 h 3205924"/>
              <a:gd name="connsiteX5" fmla="*/ 5091112 w 11114054"/>
              <a:gd name="connsiteY5" fmla="*/ 2634806 h 3205924"/>
              <a:gd name="connsiteX6" fmla="*/ 5611558 w 11114054"/>
              <a:gd name="connsiteY6" fmla="*/ 2764536 h 3205924"/>
              <a:gd name="connsiteX7" fmla="*/ 5821108 w 11114054"/>
              <a:gd name="connsiteY7" fmla="*/ 2739581 h 3205924"/>
              <a:gd name="connsiteX8" fmla="*/ 6049137 w 11114054"/>
              <a:gd name="connsiteY8" fmla="*/ 2666143 h 3205924"/>
              <a:gd name="connsiteX9" fmla="*/ 6049137 w 11114054"/>
              <a:gd name="connsiteY9" fmla="*/ 2666143 h 3205924"/>
              <a:gd name="connsiteX10" fmla="*/ 6387464 w 11114054"/>
              <a:gd name="connsiteY10" fmla="*/ 2416397 h 3205924"/>
              <a:gd name="connsiteX11" fmla="*/ 6631018 w 11114054"/>
              <a:gd name="connsiteY11" fmla="*/ 2028920 h 3205924"/>
              <a:gd name="connsiteX12" fmla="*/ 6706742 w 11114054"/>
              <a:gd name="connsiteY12" fmla="*/ 1578959 h 3205924"/>
              <a:gd name="connsiteX13" fmla="*/ 6629399 w 11114054"/>
              <a:gd name="connsiteY13" fmla="*/ 1169765 h 3205924"/>
              <a:gd name="connsiteX14" fmla="*/ 6404324 w 11114054"/>
              <a:gd name="connsiteY14" fmla="*/ 814864 h 3205924"/>
              <a:gd name="connsiteX15" fmla="*/ 6031515 w 11114054"/>
              <a:gd name="connsiteY15" fmla="*/ 537305 h 3205924"/>
              <a:gd name="connsiteX16" fmla="*/ 5586412 w 11114054"/>
              <a:gd name="connsiteY16" fmla="*/ 446246 h 3205924"/>
              <a:gd name="connsiteX17" fmla="*/ 5171408 w 11114054"/>
              <a:gd name="connsiteY17" fmla="*/ 529685 h 3205924"/>
              <a:gd name="connsiteX18" fmla="*/ 4822792 w 11114054"/>
              <a:gd name="connsiteY18" fmla="*/ 768287 h 3205924"/>
              <a:gd name="connsiteX19" fmla="*/ 4570380 w 11114054"/>
              <a:gd name="connsiteY19" fmla="*/ 1153668 h 3205924"/>
              <a:gd name="connsiteX20" fmla="*/ 4482464 w 11114054"/>
              <a:gd name="connsiteY20" fmla="*/ 1605343 h 3205924"/>
              <a:gd name="connsiteX21" fmla="*/ 4494085 w 11114054"/>
              <a:gd name="connsiteY21" fmla="*/ 1759077 h 3205924"/>
              <a:gd name="connsiteX22" fmla="*/ 4528946 w 11114054"/>
              <a:gd name="connsiteY22" fmla="*/ 1927003 h 3205924"/>
              <a:gd name="connsiteX23" fmla="*/ 4752974 w 11114054"/>
              <a:gd name="connsiteY23" fmla="*/ 1850612 h 3205924"/>
              <a:gd name="connsiteX24" fmla="*/ 5036915 w 11114054"/>
              <a:gd name="connsiteY24" fmla="*/ 1826514 h 3205924"/>
              <a:gd name="connsiteX25" fmla="*/ 5728906 w 11114054"/>
              <a:gd name="connsiteY25" fmla="*/ 1978533 h 3205924"/>
              <a:gd name="connsiteX26" fmla="*/ 6387464 w 11114054"/>
              <a:gd name="connsiteY26" fmla="*/ 2416397 h 3205924"/>
              <a:gd name="connsiteX27" fmla="*/ 6387464 w 11114054"/>
              <a:gd name="connsiteY27" fmla="*/ 2416397 h 3205924"/>
              <a:gd name="connsiteX28" fmla="*/ 6447091 w 11114054"/>
              <a:gd name="connsiteY28" fmla="*/ 2953036 h 3205924"/>
              <a:gd name="connsiteX29" fmla="*/ 6039516 w 11114054"/>
              <a:gd name="connsiteY29" fmla="*/ 3141250 h 3205924"/>
              <a:gd name="connsiteX30" fmla="*/ 5590222 w 11114054"/>
              <a:gd name="connsiteY30" fmla="*/ 3205924 h 3205924"/>
              <a:gd name="connsiteX31" fmla="*/ 5071110 w 11114054"/>
              <a:gd name="connsiteY31" fmla="*/ 3119438 h 3205924"/>
              <a:gd name="connsiteX32" fmla="*/ 4615719 w 11114054"/>
              <a:gd name="connsiteY32" fmla="*/ 2865978 h 3205924"/>
              <a:gd name="connsiteX33" fmla="*/ 4175188 w 11114054"/>
              <a:gd name="connsiteY33" fmla="*/ 2302859 h 3205924"/>
              <a:gd name="connsiteX34" fmla="*/ 4021740 w 11114054"/>
              <a:gd name="connsiteY34" fmla="*/ 1584293 h 3205924"/>
              <a:gd name="connsiteX35" fmla="*/ 4144708 w 11114054"/>
              <a:gd name="connsiteY35" fmla="*/ 973169 h 3205924"/>
              <a:gd name="connsiteX36" fmla="*/ 4503991 w 11114054"/>
              <a:gd name="connsiteY36" fmla="*/ 445961 h 3205924"/>
              <a:gd name="connsiteX37" fmla="*/ 5001863 w 11114054"/>
              <a:gd name="connsiteY37" fmla="*/ 112967 h 3205924"/>
              <a:gd name="connsiteX38" fmla="*/ 5590412 w 11114054"/>
              <a:gd name="connsiteY38" fmla="*/ 0 h 3205924"/>
              <a:gd name="connsiteX39" fmla="*/ 6189820 w 11114054"/>
              <a:gd name="connsiteY39" fmla="*/ 112967 h 3205924"/>
              <a:gd name="connsiteX40" fmla="*/ 6694645 w 11114054"/>
              <a:gd name="connsiteY40" fmla="*/ 451295 h 3205924"/>
              <a:gd name="connsiteX41" fmla="*/ 7050881 w 11114054"/>
              <a:gd name="connsiteY41" fmla="*/ 980218 h 3205924"/>
              <a:gd name="connsiteX42" fmla="*/ 7170324 w 11114054"/>
              <a:gd name="connsiteY42" fmla="*/ 1620774 h 3205924"/>
              <a:gd name="connsiteX43" fmla="*/ 7074598 w 11114054"/>
              <a:gd name="connsiteY43" fmla="*/ 2180368 h 3205924"/>
              <a:gd name="connsiteX44" fmla="*/ 6785324 w 11114054"/>
              <a:gd name="connsiteY44" fmla="*/ 2657666 h 3205924"/>
              <a:gd name="connsiteX45" fmla="*/ 6953916 w 11114054"/>
              <a:gd name="connsiteY45" fmla="*/ 2715197 h 3205924"/>
              <a:gd name="connsiteX46" fmla="*/ 7140797 w 11114054"/>
              <a:gd name="connsiteY46" fmla="*/ 2733675 h 3205924"/>
              <a:gd name="connsiteX47" fmla="*/ 7197471 w 11114054"/>
              <a:gd name="connsiteY47" fmla="*/ 2733675 h 3205924"/>
              <a:gd name="connsiteX48" fmla="*/ 7197471 w 11114054"/>
              <a:gd name="connsiteY48" fmla="*/ 3165062 h 3205924"/>
              <a:gd name="connsiteX49" fmla="*/ 7157846 w 11114054"/>
              <a:gd name="connsiteY49" fmla="*/ 3165062 h 3205924"/>
              <a:gd name="connsiteX50" fmla="*/ 6808660 w 11114054"/>
              <a:gd name="connsiteY50" fmla="*/ 3112770 h 3205924"/>
              <a:gd name="connsiteX51" fmla="*/ 6447091 w 11114054"/>
              <a:gd name="connsiteY51" fmla="*/ 2953036 h 3205924"/>
              <a:gd name="connsiteX52" fmla="*/ 6447091 w 11114054"/>
              <a:gd name="connsiteY52" fmla="*/ 2953036 h 3205924"/>
              <a:gd name="connsiteX53" fmla="*/ 7899939 w 11114054"/>
              <a:gd name="connsiteY53" fmla="*/ 1354646 h 3205924"/>
              <a:gd name="connsiteX54" fmla="*/ 8043195 w 11114054"/>
              <a:gd name="connsiteY54" fmla="*/ 1354646 h 3205924"/>
              <a:gd name="connsiteX55" fmla="*/ 8542114 w 11114054"/>
              <a:gd name="connsiteY55" fmla="*/ 1248918 h 3205924"/>
              <a:gd name="connsiteX56" fmla="*/ 8690895 w 11114054"/>
              <a:gd name="connsiteY56" fmla="*/ 897541 h 3205924"/>
              <a:gd name="connsiteX57" fmla="*/ 8555640 w 11114054"/>
              <a:gd name="connsiteY57" fmla="*/ 577406 h 3205924"/>
              <a:gd name="connsiteX58" fmla="*/ 8142351 w 11114054"/>
              <a:gd name="connsiteY58" fmla="*/ 472821 h 3205924"/>
              <a:gd name="connsiteX59" fmla="*/ 7899939 w 11114054"/>
              <a:gd name="connsiteY59" fmla="*/ 472821 h 3205924"/>
              <a:gd name="connsiteX60" fmla="*/ 7899939 w 11114054"/>
              <a:gd name="connsiteY60" fmla="*/ 1354646 h 3205924"/>
              <a:gd name="connsiteX61" fmla="*/ 7899939 w 11114054"/>
              <a:gd name="connsiteY61" fmla="*/ 1354646 h 3205924"/>
              <a:gd name="connsiteX62" fmla="*/ 7895558 w 11114054"/>
              <a:gd name="connsiteY62" fmla="*/ 2742248 h 3205924"/>
              <a:gd name="connsiteX63" fmla="*/ 8251221 w 11114054"/>
              <a:gd name="connsiteY63" fmla="*/ 2742248 h 3205924"/>
              <a:gd name="connsiteX64" fmla="*/ 8710231 w 11114054"/>
              <a:gd name="connsiteY64" fmla="*/ 2624995 h 3205924"/>
              <a:gd name="connsiteX65" fmla="*/ 8857678 w 11114054"/>
              <a:gd name="connsiteY65" fmla="*/ 2265331 h 3205924"/>
              <a:gd name="connsiteX66" fmla="*/ 8704039 w 11114054"/>
              <a:gd name="connsiteY66" fmla="*/ 1863471 h 3205924"/>
              <a:gd name="connsiteX67" fmla="*/ 8251221 w 11114054"/>
              <a:gd name="connsiteY67" fmla="*/ 1726025 h 3205924"/>
              <a:gd name="connsiteX68" fmla="*/ 7895558 w 11114054"/>
              <a:gd name="connsiteY68" fmla="*/ 1726025 h 3205924"/>
              <a:gd name="connsiteX69" fmla="*/ 7895558 w 11114054"/>
              <a:gd name="connsiteY69" fmla="*/ 2742248 h 3205924"/>
              <a:gd name="connsiteX70" fmla="*/ 7895558 w 11114054"/>
              <a:gd name="connsiteY70" fmla="*/ 2742248 h 3205924"/>
              <a:gd name="connsiteX71" fmla="*/ 8123301 w 11114054"/>
              <a:gd name="connsiteY71" fmla="*/ 49625 h 3205924"/>
              <a:gd name="connsiteX72" fmla="*/ 8880633 w 11114054"/>
              <a:gd name="connsiteY72" fmla="*/ 266795 h 3205924"/>
              <a:gd name="connsiteX73" fmla="*/ 9139713 w 11114054"/>
              <a:gd name="connsiteY73" fmla="*/ 901922 h 3205924"/>
              <a:gd name="connsiteX74" fmla="*/ 9054845 w 11114054"/>
              <a:gd name="connsiteY74" fmla="*/ 1243393 h 3205924"/>
              <a:gd name="connsiteX75" fmla="*/ 8806909 w 11114054"/>
              <a:gd name="connsiteY75" fmla="*/ 1486567 h 3205924"/>
              <a:gd name="connsiteX76" fmla="*/ 9168669 w 11114054"/>
              <a:gd name="connsiteY76" fmla="*/ 1750219 h 3205924"/>
              <a:gd name="connsiteX77" fmla="*/ 9301542 w 11114054"/>
              <a:gd name="connsiteY77" fmla="*/ 2214848 h 3205924"/>
              <a:gd name="connsiteX78" fmla="*/ 9219723 w 11114054"/>
              <a:gd name="connsiteY78" fmla="*/ 2624042 h 3205924"/>
              <a:gd name="connsiteX79" fmla="*/ 8995219 w 11114054"/>
              <a:gd name="connsiteY79" fmla="*/ 2940463 h 3205924"/>
              <a:gd name="connsiteX80" fmla="*/ 8676227 w 11114054"/>
              <a:gd name="connsiteY80" fmla="*/ 3112865 h 3205924"/>
              <a:gd name="connsiteX81" fmla="*/ 8172545 w 11114054"/>
              <a:gd name="connsiteY81" fmla="*/ 3163443 h 3205924"/>
              <a:gd name="connsiteX82" fmla="*/ 7453693 w 11114054"/>
              <a:gd name="connsiteY82" fmla="*/ 3163443 h 3205924"/>
              <a:gd name="connsiteX83" fmla="*/ 7453693 w 11114054"/>
              <a:gd name="connsiteY83" fmla="*/ 49625 h 3205924"/>
              <a:gd name="connsiteX84" fmla="*/ 8123301 w 11114054"/>
              <a:gd name="connsiteY84" fmla="*/ 49625 h 3205924"/>
              <a:gd name="connsiteX85" fmla="*/ 8123301 w 11114054"/>
              <a:gd name="connsiteY85" fmla="*/ 49625 h 3205924"/>
              <a:gd name="connsiteX86" fmla="*/ 11113959 w 11114054"/>
              <a:gd name="connsiteY86" fmla="*/ 3163538 h 3205924"/>
              <a:gd name="connsiteX87" fmla="*/ 9497091 w 11114054"/>
              <a:gd name="connsiteY87" fmla="*/ 3163538 h 3205924"/>
              <a:gd name="connsiteX88" fmla="*/ 9497091 w 11114054"/>
              <a:gd name="connsiteY88" fmla="*/ 49625 h 3205924"/>
              <a:gd name="connsiteX89" fmla="*/ 11114054 w 11114054"/>
              <a:gd name="connsiteY89" fmla="*/ 49625 h 3205924"/>
              <a:gd name="connsiteX90" fmla="*/ 11114054 w 11114054"/>
              <a:gd name="connsiteY90" fmla="*/ 465773 h 3205924"/>
              <a:gd name="connsiteX91" fmla="*/ 9948290 w 11114054"/>
              <a:gd name="connsiteY91" fmla="*/ 465773 h 3205924"/>
              <a:gd name="connsiteX92" fmla="*/ 9948290 w 11114054"/>
              <a:gd name="connsiteY92" fmla="*/ 1395889 h 3205924"/>
              <a:gd name="connsiteX93" fmla="*/ 11114054 w 11114054"/>
              <a:gd name="connsiteY93" fmla="*/ 1395889 h 3205924"/>
              <a:gd name="connsiteX94" fmla="*/ 11114054 w 11114054"/>
              <a:gd name="connsiteY94" fmla="*/ 1799749 h 3205924"/>
              <a:gd name="connsiteX95" fmla="*/ 9948290 w 11114054"/>
              <a:gd name="connsiteY95" fmla="*/ 1799749 h 3205924"/>
              <a:gd name="connsiteX96" fmla="*/ 9948290 w 11114054"/>
              <a:gd name="connsiteY96" fmla="*/ 2733294 h 3205924"/>
              <a:gd name="connsiteX97" fmla="*/ 11114054 w 11114054"/>
              <a:gd name="connsiteY97" fmla="*/ 2733294 h 3205924"/>
              <a:gd name="connsiteX98" fmla="*/ 11114054 w 11114054"/>
              <a:gd name="connsiteY98" fmla="*/ 3163538 h 3205924"/>
              <a:gd name="connsiteX99" fmla="*/ 11113959 w 11114054"/>
              <a:gd name="connsiteY99" fmla="*/ 3163538 h 3205924"/>
              <a:gd name="connsiteX100" fmla="*/ 2613469 w 11114054"/>
              <a:gd name="connsiteY100" fmla="*/ 2330006 h 3205924"/>
              <a:gd name="connsiteX101" fmla="*/ 2851498 w 11114054"/>
              <a:gd name="connsiteY101" fmla="*/ 2231327 h 3205924"/>
              <a:gd name="connsiteX102" fmla="*/ 2950749 w 11114054"/>
              <a:gd name="connsiteY102" fmla="*/ 1991963 h 3205924"/>
              <a:gd name="connsiteX103" fmla="*/ 2902743 w 11114054"/>
              <a:gd name="connsiteY103" fmla="*/ 1818989 h 3205924"/>
              <a:gd name="connsiteX104" fmla="*/ 2208275 w 11114054"/>
              <a:gd name="connsiteY104" fmla="*/ 613791 h 3205924"/>
              <a:gd name="connsiteX105" fmla="*/ 1850897 w 11114054"/>
              <a:gd name="connsiteY105" fmla="*/ 57055 h 3205924"/>
              <a:gd name="connsiteX106" fmla="*/ 2579655 w 11114054"/>
              <a:gd name="connsiteY106" fmla="*/ 391001 h 3205924"/>
              <a:gd name="connsiteX107" fmla="*/ 3290506 w 11114054"/>
              <a:gd name="connsiteY107" fmla="*/ 1621631 h 3205924"/>
              <a:gd name="connsiteX108" fmla="*/ 3036760 w 11114054"/>
              <a:gd name="connsiteY108" fmla="*/ 2567559 h 3205924"/>
              <a:gd name="connsiteX109" fmla="*/ 2101595 w 11114054"/>
              <a:gd name="connsiteY109" fmla="*/ 2330006 h 3205924"/>
              <a:gd name="connsiteX110" fmla="*/ 2613469 w 11114054"/>
              <a:gd name="connsiteY110" fmla="*/ 2330006 h 3205924"/>
              <a:gd name="connsiteX111" fmla="*/ 2613469 w 11114054"/>
              <a:gd name="connsiteY111" fmla="*/ 2330006 h 3205924"/>
              <a:gd name="connsiteX112" fmla="*/ 2611373 w 11114054"/>
              <a:gd name="connsiteY112" fmla="*/ 1774222 h 3205924"/>
              <a:gd name="connsiteX113" fmla="*/ 2828639 w 11114054"/>
              <a:gd name="connsiteY113" fmla="*/ 1991963 h 3205924"/>
              <a:gd name="connsiteX114" fmla="*/ 2611373 w 11114054"/>
              <a:gd name="connsiteY114" fmla="*/ 2208562 h 3205924"/>
              <a:gd name="connsiteX115" fmla="*/ 1494281 w 11114054"/>
              <a:gd name="connsiteY115" fmla="*/ 2208562 h 3205924"/>
              <a:gd name="connsiteX116" fmla="*/ 1744217 w 11114054"/>
              <a:gd name="connsiteY116" fmla="*/ 1774222 h 3205924"/>
              <a:gd name="connsiteX117" fmla="*/ 2611373 w 11114054"/>
              <a:gd name="connsiteY117" fmla="*/ 1774222 h 3205924"/>
              <a:gd name="connsiteX118" fmla="*/ 2611373 w 11114054"/>
              <a:gd name="connsiteY118" fmla="*/ 1774222 h 3205924"/>
              <a:gd name="connsiteX119" fmla="*/ 1756314 w 11114054"/>
              <a:gd name="connsiteY119" fmla="*/ 621792 h 3205924"/>
              <a:gd name="connsiteX120" fmla="*/ 1551431 w 11114054"/>
              <a:gd name="connsiteY120" fmla="*/ 466058 h 3205924"/>
              <a:gd name="connsiteX121" fmla="*/ 1293875 w 11114054"/>
              <a:gd name="connsiteY121" fmla="*/ 499586 h 3205924"/>
              <a:gd name="connsiteX122" fmla="*/ 1167478 w 11114054"/>
              <a:gd name="connsiteY122" fmla="*/ 626936 h 3205924"/>
              <a:gd name="connsiteX123" fmla="*/ 472725 w 11114054"/>
              <a:gd name="connsiteY123" fmla="*/ 1831943 h 3205924"/>
              <a:gd name="connsiteX124" fmla="*/ 167830 w 11114054"/>
              <a:gd name="connsiteY124" fmla="*/ 2419636 h 3205924"/>
              <a:gd name="connsiteX125" fmla="*/ 93058 w 11114054"/>
              <a:gd name="connsiteY125" fmla="*/ 1621631 h 3205924"/>
              <a:gd name="connsiteX126" fmla="*/ 804100 w 11114054"/>
              <a:gd name="connsiteY126" fmla="*/ 391001 h 3205924"/>
              <a:gd name="connsiteX127" fmla="*/ 1749551 w 11114054"/>
              <a:gd name="connsiteY127" fmla="*/ 137541 h 3205924"/>
              <a:gd name="connsiteX128" fmla="*/ 2012155 w 11114054"/>
              <a:gd name="connsiteY128" fmla="*/ 1065467 h 3205924"/>
              <a:gd name="connsiteX129" fmla="*/ 1756314 w 11114054"/>
              <a:gd name="connsiteY129" fmla="*/ 621792 h 3205924"/>
              <a:gd name="connsiteX130" fmla="*/ 1756314 w 11114054"/>
              <a:gd name="connsiteY130" fmla="*/ 621792 h 3205924"/>
              <a:gd name="connsiteX131" fmla="*/ 1275873 w 11114054"/>
              <a:gd name="connsiteY131" fmla="*/ 901732 h 3205924"/>
              <a:gd name="connsiteX132" fmla="*/ 1354930 w 11114054"/>
              <a:gd name="connsiteY132" fmla="*/ 606171 h 3205924"/>
              <a:gd name="connsiteX133" fmla="*/ 1651634 w 11114054"/>
              <a:gd name="connsiteY133" fmla="*/ 685133 h 3205924"/>
              <a:gd name="connsiteX134" fmla="*/ 2210276 w 11114054"/>
              <a:gd name="connsiteY134" fmla="*/ 1652302 h 3205924"/>
              <a:gd name="connsiteX135" fmla="*/ 1709546 w 11114054"/>
              <a:gd name="connsiteY135" fmla="*/ 1652302 h 3205924"/>
              <a:gd name="connsiteX136" fmla="*/ 1275873 w 11114054"/>
              <a:gd name="connsiteY136" fmla="*/ 901732 h 3205924"/>
              <a:gd name="connsiteX137" fmla="*/ 1275873 w 11114054"/>
              <a:gd name="connsiteY137" fmla="*/ 901732 h 3205924"/>
              <a:gd name="connsiteX138" fmla="*/ 705135 w 11114054"/>
              <a:gd name="connsiteY138" fmla="*/ 2218754 h 3205924"/>
              <a:gd name="connsiteX139" fmla="*/ 672274 w 11114054"/>
              <a:gd name="connsiteY139" fmla="*/ 2475071 h 3205924"/>
              <a:gd name="connsiteX140" fmla="*/ 830293 w 11114054"/>
              <a:gd name="connsiteY140" fmla="*/ 2680049 h 3205924"/>
              <a:gd name="connsiteX141" fmla="*/ 1004315 w 11114054"/>
              <a:gd name="connsiteY141" fmla="*/ 2725198 h 3205924"/>
              <a:gd name="connsiteX142" fmla="*/ 2394013 w 11114054"/>
              <a:gd name="connsiteY142" fmla="*/ 2725198 h 3205924"/>
              <a:gd name="connsiteX143" fmla="*/ 3056286 w 11114054"/>
              <a:gd name="connsiteY143" fmla="*/ 2696242 h 3205924"/>
              <a:gd name="connsiteX144" fmla="*/ 2402680 w 11114054"/>
              <a:gd name="connsiteY144" fmla="*/ 3160300 h 3205924"/>
              <a:gd name="connsiteX145" fmla="*/ 980788 w 11114054"/>
              <a:gd name="connsiteY145" fmla="*/ 3160300 h 3205924"/>
              <a:gd name="connsiteX146" fmla="*/ 288416 w 11114054"/>
              <a:gd name="connsiteY146" fmla="*/ 2467451 h 3205924"/>
              <a:gd name="connsiteX147" fmla="*/ 961453 w 11114054"/>
              <a:gd name="connsiteY147" fmla="*/ 1775079 h 3205924"/>
              <a:gd name="connsiteX148" fmla="*/ 705135 w 11114054"/>
              <a:gd name="connsiteY148" fmla="*/ 2218754 h 3205924"/>
              <a:gd name="connsiteX149" fmla="*/ 705135 w 11114054"/>
              <a:gd name="connsiteY149" fmla="*/ 2218754 h 3205924"/>
              <a:gd name="connsiteX150" fmla="*/ 1187195 w 11114054"/>
              <a:gd name="connsiteY150" fmla="*/ 2495836 h 3205924"/>
              <a:gd name="connsiteX151" fmla="*/ 891349 w 11114054"/>
              <a:gd name="connsiteY151" fmla="*/ 2574893 h 3205924"/>
              <a:gd name="connsiteX152" fmla="*/ 811720 w 11114054"/>
              <a:gd name="connsiteY152" fmla="*/ 2278285 h 3205924"/>
              <a:gd name="connsiteX153" fmla="*/ 1370647 w 11114054"/>
              <a:gd name="connsiteY153" fmla="*/ 1310545 h 3205924"/>
              <a:gd name="connsiteX154" fmla="*/ 1621345 w 11114054"/>
              <a:gd name="connsiteY154" fmla="*/ 1744504 h 3205924"/>
              <a:gd name="connsiteX155" fmla="*/ 1187195 w 11114054"/>
              <a:gd name="connsiteY155" fmla="*/ 2495836 h 3205924"/>
              <a:gd name="connsiteX156" fmla="*/ 1187195 w 11114054"/>
              <a:gd name="connsiteY156" fmla="*/ 2495836 h 320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114054" h="3205924">
                <a:moveTo>
                  <a:pt x="6049137" y="2666143"/>
                </a:moveTo>
                <a:cubicBezTo>
                  <a:pt x="5891498" y="2522315"/>
                  <a:pt x="5721762" y="2410873"/>
                  <a:pt x="5540597" y="2336006"/>
                </a:cubicBezTo>
                <a:cubicBezTo>
                  <a:pt x="5359336" y="2259997"/>
                  <a:pt x="5175027" y="2222087"/>
                  <a:pt x="4987671" y="2222087"/>
                </a:cubicBezTo>
                <a:cubicBezTo>
                  <a:pt x="4934045" y="2222087"/>
                  <a:pt x="4882800" y="2225993"/>
                  <a:pt x="4832603" y="2233898"/>
                </a:cubicBezTo>
                <a:cubicBezTo>
                  <a:pt x="4782311" y="2242090"/>
                  <a:pt x="4733448" y="2253044"/>
                  <a:pt x="4685252" y="2269046"/>
                </a:cubicBezTo>
                <a:cubicBezTo>
                  <a:pt x="4795646" y="2426399"/>
                  <a:pt x="4930425" y="2548890"/>
                  <a:pt x="5091112" y="2634806"/>
                </a:cubicBezTo>
                <a:cubicBezTo>
                  <a:pt x="5251894" y="2720340"/>
                  <a:pt x="5425630" y="2764536"/>
                  <a:pt x="5611558" y="2764536"/>
                </a:cubicBezTo>
                <a:cubicBezTo>
                  <a:pt x="5679567" y="2764536"/>
                  <a:pt x="5749004" y="2756345"/>
                  <a:pt x="5821108" y="2739581"/>
                </a:cubicBezTo>
                <a:cubicBezTo>
                  <a:pt x="5892641" y="2724722"/>
                  <a:pt x="5968650" y="2698909"/>
                  <a:pt x="6049137" y="2666143"/>
                </a:cubicBezTo>
                <a:lnTo>
                  <a:pt x="6049137" y="2666143"/>
                </a:lnTo>
                <a:close/>
                <a:moveTo>
                  <a:pt x="6387464" y="2416397"/>
                </a:moveTo>
                <a:cubicBezTo>
                  <a:pt x="6498717" y="2289429"/>
                  <a:pt x="6579869" y="2161699"/>
                  <a:pt x="6631018" y="2028920"/>
                </a:cubicBezTo>
                <a:cubicBezTo>
                  <a:pt x="6681882" y="1897666"/>
                  <a:pt x="6706742" y="1746885"/>
                  <a:pt x="6706742" y="1578959"/>
                </a:cubicBezTo>
                <a:cubicBezTo>
                  <a:pt x="6706742" y="1437704"/>
                  <a:pt x="6681406" y="1300448"/>
                  <a:pt x="6629399" y="1169765"/>
                </a:cubicBezTo>
                <a:cubicBezTo>
                  <a:pt x="6578441" y="1039559"/>
                  <a:pt x="6503384" y="921639"/>
                  <a:pt x="6404324" y="814864"/>
                </a:cubicBezTo>
                <a:cubicBezTo>
                  <a:pt x="6289261" y="689705"/>
                  <a:pt x="6164579" y="597027"/>
                  <a:pt x="6031515" y="537305"/>
                </a:cubicBezTo>
                <a:cubicBezTo>
                  <a:pt x="5898165" y="477488"/>
                  <a:pt x="5749956" y="446246"/>
                  <a:pt x="5586412" y="446246"/>
                </a:cubicBezTo>
                <a:cubicBezTo>
                  <a:pt x="5441156" y="446246"/>
                  <a:pt x="5302662" y="473964"/>
                  <a:pt x="5171408" y="529685"/>
                </a:cubicBezTo>
                <a:cubicBezTo>
                  <a:pt x="5040439" y="585311"/>
                  <a:pt x="4924329" y="664845"/>
                  <a:pt x="4822792" y="768287"/>
                </a:cubicBezTo>
                <a:cubicBezTo>
                  <a:pt x="4712779" y="881253"/>
                  <a:pt x="4628483" y="1008888"/>
                  <a:pt x="4570380" y="1153668"/>
                </a:cubicBezTo>
                <a:cubicBezTo>
                  <a:pt x="4511421" y="1297400"/>
                  <a:pt x="4482464" y="1449514"/>
                  <a:pt x="4482464" y="1605343"/>
                </a:cubicBezTo>
                <a:cubicBezTo>
                  <a:pt x="4482464" y="1653064"/>
                  <a:pt x="4486560" y="1705356"/>
                  <a:pt x="4494085" y="1759077"/>
                </a:cubicBezTo>
                <a:cubicBezTo>
                  <a:pt x="4501609" y="1812703"/>
                  <a:pt x="4513897" y="1867757"/>
                  <a:pt x="4528946" y="1927003"/>
                </a:cubicBezTo>
                <a:cubicBezTo>
                  <a:pt x="4596764" y="1893094"/>
                  <a:pt x="4671631" y="1866710"/>
                  <a:pt x="4752974" y="1850612"/>
                </a:cubicBezTo>
                <a:cubicBezTo>
                  <a:pt x="4835175" y="1833563"/>
                  <a:pt x="4929663" y="1826514"/>
                  <a:pt x="5036915" y="1826514"/>
                </a:cubicBezTo>
                <a:cubicBezTo>
                  <a:pt x="5266181" y="1826514"/>
                  <a:pt x="5496782" y="1876806"/>
                  <a:pt x="5728906" y="1978533"/>
                </a:cubicBezTo>
                <a:cubicBezTo>
                  <a:pt x="5961030" y="2080641"/>
                  <a:pt x="6180010" y="2225707"/>
                  <a:pt x="6387464" y="2416397"/>
                </a:cubicBezTo>
                <a:lnTo>
                  <a:pt x="6387464" y="2416397"/>
                </a:lnTo>
                <a:close/>
                <a:moveTo>
                  <a:pt x="6447091" y="2953036"/>
                </a:moveTo>
                <a:cubicBezTo>
                  <a:pt x="6318503" y="3037046"/>
                  <a:pt x="6182963" y="3099911"/>
                  <a:pt x="6039516" y="3141250"/>
                </a:cubicBezTo>
                <a:cubicBezTo>
                  <a:pt x="5896737" y="3184303"/>
                  <a:pt x="5747194" y="3205924"/>
                  <a:pt x="5590222" y="3205924"/>
                </a:cubicBezTo>
                <a:cubicBezTo>
                  <a:pt x="5410009" y="3205924"/>
                  <a:pt x="5237320" y="3176016"/>
                  <a:pt x="5071110" y="3119438"/>
                </a:cubicBezTo>
                <a:cubicBezTo>
                  <a:pt x="4906041" y="3059811"/>
                  <a:pt x="4754117" y="2977039"/>
                  <a:pt x="4615719" y="2865978"/>
                </a:cubicBezTo>
                <a:cubicBezTo>
                  <a:pt x="4423790" y="2711291"/>
                  <a:pt x="4277010" y="2523649"/>
                  <a:pt x="4175188" y="2302859"/>
                </a:cubicBezTo>
                <a:cubicBezTo>
                  <a:pt x="4072699" y="2082927"/>
                  <a:pt x="4021740" y="1843373"/>
                  <a:pt x="4021740" y="1584293"/>
                </a:cubicBezTo>
                <a:cubicBezTo>
                  <a:pt x="4021740" y="1369695"/>
                  <a:pt x="4062316" y="1165289"/>
                  <a:pt x="4144708" y="973169"/>
                </a:cubicBezTo>
                <a:cubicBezTo>
                  <a:pt x="4226147" y="780955"/>
                  <a:pt x="4346352" y="605409"/>
                  <a:pt x="4503991" y="445961"/>
                </a:cubicBezTo>
                <a:cubicBezTo>
                  <a:pt x="4653343" y="299276"/>
                  <a:pt x="4819268" y="189167"/>
                  <a:pt x="5001863" y="112967"/>
                </a:cubicBezTo>
                <a:cubicBezTo>
                  <a:pt x="5184361" y="37148"/>
                  <a:pt x="5380767" y="0"/>
                  <a:pt x="5590412" y="0"/>
                </a:cubicBezTo>
                <a:cubicBezTo>
                  <a:pt x="5806630" y="0"/>
                  <a:pt x="6005893" y="37148"/>
                  <a:pt x="6189820" y="112967"/>
                </a:cubicBezTo>
                <a:cubicBezTo>
                  <a:pt x="6374034" y="189167"/>
                  <a:pt x="6541769" y="300990"/>
                  <a:pt x="6694645" y="451295"/>
                </a:cubicBezTo>
                <a:cubicBezTo>
                  <a:pt x="6852570" y="606743"/>
                  <a:pt x="6970776" y="783527"/>
                  <a:pt x="7050881" y="980218"/>
                </a:cubicBezTo>
                <a:cubicBezTo>
                  <a:pt x="7130509" y="1176338"/>
                  <a:pt x="7170324" y="1390460"/>
                  <a:pt x="7170324" y="1620774"/>
                </a:cubicBezTo>
                <a:cubicBezTo>
                  <a:pt x="7170324" y="1822704"/>
                  <a:pt x="7138129" y="2008537"/>
                  <a:pt x="7074598" y="2180368"/>
                </a:cubicBezTo>
                <a:cubicBezTo>
                  <a:pt x="7011162" y="2349818"/>
                  <a:pt x="6914863" y="2510219"/>
                  <a:pt x="6785324" y="2657666"/>
                </a:cubicBezTo>
                <a:cubicBezTo>
                  <a:pt x="6839807" y="2684050"/>
                  <a:pt x="6896671" y="2702814"/>
                  <a:pt x="6953916" y="2715197"/>
                </a:cubicBezTo>
                <a:cubicBezTo>
                  <a:pt x="7012114" y="2727484"/>
                  <a:pt x="7074312" y="2733675"/>
                  <a:pt x="7140797" y="2733675"/>
                </a:cubicBezTo>
                <a:lnTo>
                  <a:pt x="7197471" y="2733675"/>
                </a:lnTo>
                <a:lnTo>
                  <a:pt x="7197471" y="3165062"/>
                </a:lnTo>
                <a:lnTo>
                  <a:pt x="7157846" y="3165062"/>
                </a:lnTo>
                <a:cubicBezTo>
                  <a:pt x="7043546" y="3165062"/>
                  <a:pt x="6926865" y="3146965"/>
                  <a:pt x="6808660" y="3112770"/>
                </a:cubicBezTo>
                <a:cubicBezTo>
                  <a:pt x="6689693" y="3076956"/>
                  <a:pt x="6569297" y="3024473"/>
                  <a:pt x="6447091" y="2953036"/>
                </a:cubicBezTo>
                <a:lnTo>
                  <a:pt x="6447091" y="2953036"/>
                </a:lnTo>
                <a:close/>
                <a:moveTo>
                  <a:pt x="7899939" y="1354646"/>
                </a:moveTo>
                <a:lnTo>
                  <a:pt x="8043195" y="1354646"/>
                </a:lnTo>
                <a:cubicBezTo>
                  <a:pt x="8276844" y="1354646"/>
                  <a:pt x="8442578" y="1318546"/>
                  <a:pt x="8542114" y="1248918"/>
                </a:cubicBezTo>
                <a:cubicBezTo>
                  <a:pt x="8641269" y="1176814"/>
                  <a:pt x="8690895" y="1061276"/>
                  <a:pt x="8690895" y="897541"/>
                </a:cubicBezTo>
                <a:cubicBezTo>
                  <a:pt x="8690895" y="754190"/>
                  <a:pt x="8645937" y="647033"/>
                  <a:pt x="8555640" y="577406"/>
                </a:cubicBezTo>
                <a:cubicBezTo>
                  <a:pt x="8465534" y="507301"/>
                  <a:pt x="8327707" y="472821"/>
                  <a:pt x="8142351" y="472821"/>
                </a:cubicBezTo>
                <a:lnTo>
                  <a:pt x="7899939" y="472821"/>
                </a:lnTo>
                <a:lnTo>
                  <a:pt x="7899939" y="1354646"/>
                </a:lnTo>
                <a:lnTo>
                  <a:pt x="7899939" y="1354646"/>
                </a:lnTo>
                <a:close/>
                <a:moveTo>
                  <a:pt x="7895558" y="2742248"/>
                </a:moveTo>
                <a:lnTo>
                  <a:pt x="8251221" y="2742248"/>
                </a:lnTo>
                <a:cubicBezTo>
                  <a:pt x="8459057" y="2742248"/>
                  <a:pt x="8612504" y="2703957"/>
                  <a:pt x="8710231" y="2624995"/>
                </a:cubicBezTo>
                <a:cubicBezTo>
                  <a:pt x="8808814" y="2548223"/>
                  <a:pt x="8857678" y="2428304"/>
                  <a:pt x="8857678" y="2265331"/>
                </a:cubicBezTo>
                <a:cubicBezTo>
                  <a:pt x="8857678" y="2087975"/>
                  <a:pt x="8806909" y="1953959"/>
                  <a:pt x="8704039" y="1863471"/>
                </a:cubicBezTo>
                <a:cubicBezTo>
                  <a:pt x="8601932" y="1772888"/>
                  <a:pt x="8451151" y="1726025"/>
                  <a:pt x="8251221" y="1726025"/>
                </a:cubicBezTo>
                <a:lnTo>
                  <a:pt x="7895558" y="1726025"/>
                </a:lnTo>
                <a:lnTo>
                  <a:pt x="7895558" y="2742248"/>
                </a:lnTo>
                <a:lnTo>
                  <a:pt x="7895558" y="2742248"/>
                </a:lnTo>
                <a:close/>
                <a:moveTo>
                  <a:pt x="8123301" y="49625"/>
                </a:moveTo>
                <a:cubicBezTo>
                  <a:pt x="8455151" y="49625"/>
                  <a:pt x="8707944" y="122111"/>
                  <a:pt x="8880633" y="266795"/>
                </a:cubicBezTo>
                <a:cubicBezTo>
                  <a:pt x="9053512" y="412337"/>
                  <a:pt x="9139713" y="625126"/>
                  <a:pt x="9139713" y="901922"/>
                </a:cubicBezTo>
                <a:cubicBezTo>
                  <a:pt x="9139713" y="1030796"/>
                  <a:pt x="9111805" y="1143762"/>
                  <a:pt x="9054845" y="1243393"/>
                </a:cubicBezTo>
                <a:cubicBezTo>
                  <a:pt x="8998171" y="1341596"/>
                  <a:pt x="8916161" y="1423511"/>
                  <a:pt x="8806909" y="1486567"/>
                </a:cubicBezTo>
                <a:cubicBezTo>
                  <a:pt x="8959976" y="1531620"/>
                  <a:pt x="9080372" y="1619631"/>
                  <a:pt x="9168669" y="1750219"/>
                </a:cubicBezTo>
                <a:cubicBezTo>
                  <a:pt x="9257061" y="1880140"/>
                  <a:pt x="9301542" y="2034254"/>
                  <a:pt x="9301542" y="2214848"/>
                </a:cubicBezTo>
                <a:cubicBezTo>
                  <a:pt x="9301542" y="2359438"/>
                  <a:pt x="9274206" y="2496693"/>
                  <a:pt x="9219723" y="2624042"/>
                </a:cubicBezTo>
                <a:cubicBezTo>
                  <a:pt x="9165621" y="2751391"/>
                  <a:pt x="9091326" y="2857500"/>
                  <a:pt x="8995219" y="2940463"/>
                </a:cubicBezTo>
                <a:cubicBezTo>
                  <a:pt x="8901112" y="3020187"/>
                  <a:pt x="8794813" y="3078385"/>
                  <a:pt x="8676227" y="3112865"/>
                </a:cubicBezTo>
                <a:cubicBezTo>
                  <a:pt x="8556688" y="3146774"/>
                  <a:pt x="8388762" y="3163443"/>
                  <a:pt x="8172545" y="3163443"/>
                </a:cubicBezTo>
                <a:lnTo>
                  <a:pt x="7453693" y="3163443"/>
                </a:lnTo>
                <a:lnTo>
                  <a:pt x="7453693" y="49625"/>
                </a:lnTo>
                <a:lnTo>
                  <a:pt x="8123301" y="49625"/>
                </a:lnTo>
                <a:lnTo>
                  <a:pt x="8123301" y="49625"/>
                </a:lnTo>
                <a:close/>
                <a:moveTo>
                  <a:pt x="11113959" y="3163538"/>
                </a:moveTo>
                <a:lnTo>
                  <a:pt x="9497091" y="3163538"/>
                </a:lnTo>
                <a:lnTo>
                  <a:pt x="9497091" y="49625"/>
                </a:lnTo>
                <a:lnTo>
                  <a:pt x="11114054" y="49625"/>
                </a:lnTo>
                <a:lnTo>
                  <a:pt x="11114054" y="465773"/>
                </a:lnTo>
                <a:lnTo>
                  <a:pt x="9948290" y="465773"/>
                </a:lnTo>
                <a:lnTo>
                  <a:pt x="9948290" y="1395889"/>
                </a:lnTo>
                <a:lnTo>
                  <a:pt x="11114054" y="1395889"/>
                </a:lnTo>
                <a:lnTo>
                  <a:pt x="11114054" y="1799749"/>
                </a:lnTo>
                <a:lnTo>
                  <a:pt x="9948290" y="1799749"/>
                </a:lnTo>
                <a:lnTo>
                  <a:pt x="9948290" y="2733294"/>
                </a:lnTo>
                <a:lnTo>
                  <a:pt x="11114054" y="2733294"/>
                </a:lnTo>
                <a:lnTo>
                  <a:pt x="11114054" y="3163538"/>
                </a:lnTo>
                <a:lnTo>
                  <a:pt x="11113959" y="3163538"/>
                </a:lnTo>
                <a:close/>
                <a:moveTo>
                  <a:pt x="2613469" y="2330006"/>
                </a:moveTo>
                <a:cubicBezTo>
                  <a:pt x="2706242" y="2329625"/>
                  <a:pt x="2790634" y="2292477"/>
                  <a:pt x="2851498" y="2231327"/>
                </a:cubicBezTo>
                <a:cubicBezTo>
                  <a:pt x="2912649" y="2169509"/>
                  <a:pt x="2950749" y="2085499"/>
                  <a:pt x="2950749" y="1991963"/>
                </a:cubicBezTo>
                <a:cubicBezTo>
                  <a:pt x="2950749" y="1927574"/>
                  <a:pt x="2933032" y="1868614"/>
                  <a:pt x="2902743" y="1818989"/>
                </a:cubicBezTo>
                <a:lnTo>
                  <a:pt x="2208275" y="613791"/>
                </a:lnTo>
                <a:cubicBezTo>
                  <a:pt x="2174366" y="392335"/>
                  <a:pt x="2050160" y="186690"/>
                  <a:pt x="1850897" y="57055"/>
                </a:cubicBezTo>
                <a:cubicBezTo>
                  <a:pt x="2131789" y="3429"/>
                  <a:pt x="2428493" y="128969"/>
                  <a:pt x="2579655" y="391001"/>
                </a:cubicBezTo>
                <a:lnTo>
                  <a:pt x="3290506" y="1621631"/>
                </a:lnTo>
                <a:cubicBezTo>
                  <a:pt x="3481958" y="1953673"/>
                  <a:pt x="3368039" y="2376107"/>
                  <a:pt x="3036760" y="2567559"/>
                </a:cubicBezTo>
                <a:cubicBezTo>
                  <a:pt x="2711481" y="2755583"/>
                  <a:pt x="2296858" y="2649284"/>
                  <a:pt x="2101595" y="2330006"/>
                </a:cubicBezTo>
                <a:lnTo>
                  <a:pt x="2613469" y="2330006"/>
                </a:lnTo>
                <a:lnTo>
                  <a:pt x="2613469" y="2330006"/>
                </a:lnTo>
                <a:close/>
                <a:moveTo>
                  <a:pt x="2611373" y="1774222"/>
                </a:moveTo>
                <a:cubicBezTo>
                  <a:pt x="2731483" y="1774222"/>
                  <a:pt x="2828639" y="1872615"/>
                  <a:pt x="2828639" y="1991963"/>
                </a:cubicBezTo>
                <a:cubicBezTo>
                  <a:pt x="2828639" y="2111502"/>
                  <a:pt x="2731483" y="2208562"/>
                  <a:pt x="2611373" y="2208562"/>
                </a:cubicBezTo>
                <a:lnTo>
                  <a:pt x="1494281" y="2208562"/>
                </a:lnTo>
                <a:lnTo>
                  <a:pt x="1744217" y="1774222"/>
                </a:lnTo>
                <a:lnTo>
                  <a:pt x="2611373" y="1774222"/>
                </a:lnTo>
                <a:lnTo>
                  <a:pt x="2611373" y="1774222"/>
                </a:lnTo>
                <a:close/>
                <a:moveTo>
                  <a:pt x="1756314" y="621792"/>
                </a:moveTo>
                <a:cubicBezTo>
                  <a:pt x="1709451" y="541496"/>
                  <a:pt x="1634775" y="487394"/>
                  <a:pt x="1551431" y="466058"/>
                </a:cubicBezTo>
                <a:cubicBezTo>
                  <a:pt x="1467611" y="443579"/>
                  <a:pt x="1374933" y="452628"/>
                  <a:pt x="1293875" y="499586"/>
                </a:cubicBezTo>
                <a:cubicBezTo>
                  <a:pt x="1239487" y="531876"/>
                  <a:pt x="1196434" y="575786"/>
                  <a:pt x="1167478" y="626936"/>
                </a:cubicBezTo>
                <a:lnTo>
                  <a:pt x="472725" y="1831943"/>
                </a:lnTo>
                <a:cubicBezTo>
                  <a:pt x="298036" y="1971770"/>
                  <a:pt x="181450" y="2181797"/>
                  <a:pt x="167830" y="2419636"/>
                </a:cubicBezTo>
                <a:cubicBezTo>
                  <a:pt x="-19146" y="2201894"/>
                  <a:pt x="-58294" y="1883569"/>
                  <a:pt x="93058" y="1621631"/>
                </a:cubicBezTo>
                <a:lnTo>
                  <a:pt x="804100" y="391001"/>
                </a:lnTo>
                <a:cubicBezTo>
                  <a:pt x="995266" y="58865"/>
                  <a:pt x="1418367" y="-54578"/>
                  <a:pt x="1749551" y="137541"/>
                </a:cubicBezTo>
                <a:cubicBezTo>
                  <a:pt x="2074735" y="325279"/>
                  <a:pt x="2189892" y="736949"/>
                  <a:pt x="2012155" y="1065467"/>
                </a:cubicBezTo>
                <a:lnTo>
                  <a:pt x="1756314" y="621792"/>
                </a:lnTo>
                <a:lnTo>
                  <a:pt x="1756314" y="621792"/>
                </a:lnTo>
                <a:close/>
                <a:moveTo>
                  <a:pt x="1275873" y="901732"/>
                </a:moveTo>
                <a:cubicBezTo>
                  <a:pt x="1216246" y="798005"/>
                  <a:pt x="1251203" y="665798"/>
                  <a:pt x="1354930" y="606171"/>
                </a:cubicBezTo>
                <a:cubicBezTo>
                  <a:pt x="1458658" y="546259"/>
                  <a:pt x="1591627" y="580358"/>
                  <a:pt x="1651634" y="685133"/>
                </a:cubicBezTo>
                <a:lnTo>
                  <a:pt x="2210276" y="1652302"/>
                </a:lnTo>
                <a:lnTo>
                  <a:pt x="1709546" y="1652302"/>
                </a:lnTo>
                <a:lnTo>
                  <a:pt x="1275873" y="901732"/>
                </a:lnTo>
                <a:lnTo>
                  <a:pt x="1275873" y="901732"/>
                </a:lnTo>
                <a:close/>
                <a:moveTo>
                  <a:pt x="705135" y="2218754"/>
                </a:moveTo>
                <a:cubicBezTo>
                  <a:pt x="659129" y="2299621"/>
                  <a:pt x="649985" y="2390585"/>
                  <a:pt x="672274" y="2475071"/>
                </a:cubicBezTo>
                <a:cubicBezTo>
                  <a:pt x="694467" y="2557653"/>
                  <a:pt x="749045" y="2633472"/>
                  <a:pt x="830293" y="2680049"/>
                </a:cubicBezTo>
                <a:cubicBezTo>
                  <a:pt x="884967" y="2711291"/>
                  <a:pt x="945165" y="2726436"/>
                  <a:pt x="1004315" y="2725198"/>
                </a:cubicBezTo>
                <a:lnTo>
                  <a:pt x="2394013" y="2725198"/>
                </a:lnTo>
                <a:cubicBezTo>
                  <a:pt x="2603182" y="2806827"/>
                  <a:pt x="2843402" y="2802922"/>
                  <a:pt x="3056286" y="2696242"/>
                </a:cubicBezTo>
                <a:cubicBezTo>
                  <a:pt x="2961798" y="2965990"/>
                  <a:pt x="2704528" y="3160300"/>
                  <a:pt x="2402680" y="3160300"/>
                </a:cubicBezTo>
                <a:lnTo>
                  <a:pt x="980788" y="3160300"/>
                </a:lnTo>
                <a:cubicBezTo>
                  <a:pt x="598550" y="3160300"/>
                  <a:pt x="288416" y="2849880"/>
                  <a:pt x="288416" y="2467451"/>
                </a:cubicBezTo>
                <a:cubicBezTo>
                  <a:pt x="288416" y="2091500"/>
                  <a:pt x="587787" y="1786223"/>
                  <a:pt x="961453" y="1775079"/>
                </a:cubicBezTo>
                <a:lnTo>
                  <a:pt x="705135" y="2218754"/>
                </a:lnTo>
                <a:lnTo>
                  <a:pt x="705135" y="2218754"/>
                </a:lnTo>
                <a:close/>
                <a:moveTo>
                  <a:pt x="1187195" y="2495836"/>
                </a:moveTo>
                <a:cubicBezTo>
                  <a:pt x="1127283" y="2598230"/>
                  <a:pt x="995171" y="2634710"/>
                  <a:pt x="891349" y="2574893"/>
                </a:cubicBezTo>
                <a:cubicBezTo>
                  <a:pt x="787621" y="2515267"/>
                  <a:pt x="751712" y="2382774"/>
                  <a:pt x="811720" y="2278285"/>
                </a:cubicBezTo>
                <a:lnTo>
                  <a:pt x="1370647" y="1310545"/>
                </a:lnTo>
                <a:lnTo>
                  <a:pt x="1621345" y="1744504"/>
                </a:lnTo>
                <a:lnTo>
                  <a:pt x="1187195" y="2495836"/>
                </a:lnTo>
                <a:lnTo>
                  <a:pt x="1187195" y="2495836"/>
                </a:lnTo>
                <a:close/>
              </a:path>
            </a:pathLst>
          </a:custGeom>
          <a:solidFill>
            <a:srgbClr val="FFFFFF"/>
          </a:solidFill>
          <a:ln w="9525" cap="flat">
            <a:noFill/>
            <a:prstDash val="solid"/>
            <a:miter/>
          </a:ln>
        </p:spPr>
        <p:txBody>
          <a:bodyPr rtlCol="0" anchor="ctr"/>
          <a:lstStyle/>
          <a:p>
            <a:endParaRPr lang="en-AU">
              <a:latin typeface="Arial Bold" panose="020B0704020202020204" pitchFamily="34" charset="0"/>
            </a:endParaRPr>
          </a:p>
        </p:txBody>
      </p:sp>
    </p:spTree>
    <p:extLst>
      <p:ext uri="{BB962C8B-B14F-4D97-AF65-F5344CB8AC3E}">
        <p14:creationId xmlns:p14="http://schemas.microsoft.com/office/powerpoint/2010/main" val="3294554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4E605BD-82EB-43AD-94A5-68207126BC03}"/>
              </a:ext>
            </a:extLst>
          </p:cNvPr>
          <p:cNvSpPr>
            <a:spLocks/>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22" name="Rectangle 21">
            <a:extLst>
              <a:ext uri="{FF2B5EF4-FFF2-40B4-BE49-F238E27FC236}">
                <a16:creationId xmlns:a16="http://schemas.microsoft.com/office/drawing/2014/main" id="{0BEA53FB-5C9A-4BD2-B6B0-648E9F935C30}"/>
              </a:ext>
            </a:extLst>
          </p:cNvPr>
          <p:cNvSpPr>
            <a:spLocks/>
          </p:cNvSpPr>
          <p:nvPr userDrawn="1"/>
        </p:nvSpPr>
        <p:spPr>
          <a:xfrm>
            <a:off x="0" y="6678000"/>
            <a:ext cx="12192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24" name="Title 16">
            <a:extLst>
              <a:ext uri="{FF2B5EF4-FFF2-40B4-BE49-F238E27FC236}">
                <a16:creationId xmlns:a16="http://schemas.microsoft.com/office/drawing/2014/main" id="{A6CE49BF-E955-4663-BB14-47F7826C1D1D}"/>
              </a:ext>
            </a:extLst>
          </p:cNvPr>
          <p:cNvSpPr>
            <a:spLocks noGrp="1"/>
          </p:cNvSpPr>
          <p:nvPr>
            <p:ph type="title" hasCustomPrompt="1"/>
          </p:nvPr>
        </p:nvSpPr>
        <p:spPr>
          <a:xfrm>
            <a:off x="628649" y="2643787"/>
            <a:ext cx="10923813" cy="818686"/>
          </a:xfrm>
        </p:spPr>
        <p:txBody>
          <a:bodyPr wrap="square" anchor="b">
            <a:spAutoFit/>
          </a:bodyPr>
          <a:lstStyle>
            <a:lvl1pPr>
              <a:lnSpc>
                <a:spcPct val="95000"/>
              </a:lnSpc>
              <a:defRPr sz="5600" spc="0" baseline="0">
                <a:solidFill>
                  <a:schemeClr val="bg1"/>
                </a:solidFill>
              </a:defRPr>
            </a:lvl1pPr>
          </a:lstStyle>
          <a:p>
            <a:r>
              <a:rPr lang="en-US"/>
              <a:t>Presentation heading goes here.</a:t>
            </a:r>
            <a:endParaRPr lang="en-AU"/>
          </a:p>
        </p:txBody>
      </p:sp>
      <p:sp>
        <p:nvSpPr>
          <p:cNvPr id="25" name="Text Placeholder 20">
            <a:extLst>
              <a:ext uri="{FF2B5EF4-FFF2-40B4-BE49-F238E27FC236}">
                <a16:creationId xmlns:a16="http://schemas.microsoft.com/office/drawing/2014/main" id="{9F77387F-AEFF-4451-B8AC-7FE745810C0B}"/>
              </a:ext>
            </a:extLst>
          </p:cNvPr>
          <p:cNvSpPr>
            <a:spLocks noGrp="1"/>
          </p:cNvSpPr>
          <p:nvPr>
            <p:ph type="body" sz="quarter" idx="14" hasCustomPrompt="1"/>
          </p:nvPr>
        </p:nvSpPr>
        <p:spPr>
          <a:xfrm>
            <a:off x="628649" y="3508375"/>
            <a:ext cx="10934701" cy="273280"/>
          </a:xfrm>
        </p:spPr>
        <p:txBody>
          <a:bodyPr wrap="square">
            <a:spAutoFit/>
          </a:bodyPr>
          <a:lstStyle>
            <a:lvl1pPr>
              <a:defRPr sz="1750" spc="0" baseline="0">
                <a:solidFill>
                  <a:schemeClr val="bg1"/>
                </a:solidFill>
                <a:latin typeface="Arial" panose="020B0604020202020204" pitchFamily="34" charset="0"/>
                <a:cs typeface="Arial" panose="020B0604020202020204" pitchFamily="34" charset="0"/>
              </a:defRPr>
            </a:lvl1pPr>
          </a:lstStyle>
          <a:p>
            <a:pPr lvl="0"/>
            <a:r>
              <a:rPr lang="en-AU" err="1"/>
              <a:t>Ultrices</a:t>
            </a:r>
            <a:r>
              <a:rPr lang="en-AU"/>
              <a:t> et </a:t>
            </a:r>
            <a:r>
              <a:rPr lang="en-AU" err="1"/>
              <a:t>luctus</a:t>
            </a:r>
            <a:r>
              <a:rPr lang="en-AU"/>
              <a:t> </a:t>
            </a:r>
            <a:r>
              <a:rPr lang="en-AU" err="1"/>
              <a:t>felis</a:t>
            </a:r>
            <a:r>
              <a:rPr lang="en-AU"/>
              <a:t> integer </a:t>
            </a:r>
            <a:r>
              <a:rPr lang="en-AU" err="1"/>
              <a:t>nam</a:t>
            </a:r>
            <a:r>
              <a:rPr lang="en-AU"/>
              <a:t> </a:t>
            </a:r>
            <a:r>
              <a:rPr lang="en-AU" err="1"/>
              <a:t>eu</a:t>
            </a:r>
            <a:r>
              <a:rPr lang="en-AU"/>
              <a:t> tempus sed ligula </a:t>
            </a:r>
            <a:r>
              <a:rPr lang="en-AU" err="1"/>
              <a:t>eleifend</a:t>
            </a:r>
            <a:r>
              <a:rPr lang="en-AU"/>
              <a:t>.</a:t>
            </a:r>
          </a:p>
        </p:txBody>
      </p:sp>
      <p:sp>
        <p:nvSpPr>
          <p:cNvPr id="26" name="Text Placeholder 20">
            <a:extLst>
              <a:ext uri="{FF2B5EF4-FFF2-40B4-BE49-F238E27FC236}">
                <a16:creationId xmlns:a16="http://schemas.microsoft.com/office/drawing/2014/main" id="{1B1EB9D7-6AEF-45D0-A178-E4702227EFFE}"/>
              </a:ext>
            </a:extLst>
          </p:cNvPr>
          <p:cNvSpPr>
            <a:spLocks noGrp="1"/>
          </p:cNvSpPr>
          <p:nvPr>
            <p:ph type="body" sz="quarter" idx="16" hasCustomPrompt="1"/>
          </p:nvPr>
        </p:nvSpPr>
        <p:spPr>
          <a:xfrm>
            <a:off x="628649" y="4480453"/>
            <a:ext cx="3476625" cy="646331"/>
          </a:xfrm>
        </p:spPr>
        <p:txBody>
          <a:bodyPr wrap="square">
            <a:spAutoFit/>
          </a:bodyPr>
          <a:lstStyle>
            <a:lvl1pPr>
              <a:lnSpc>
                <a:spcPct val="100000"/>
              </a:lnSpc>
              <a:spcBef>
                <a:spcPts val="0"/>
              </a:spcBef>
              <a:defRPr sz="1400" spc="0" baseline="0">
                <a:solidFill>
                  <a:schemeClr val="bg1"/>
                </a:solidFill>
                <a:latin typeface="Arial" panose="020B0604020202020204" pitchFamily="34" charset="0"/>
                <a:cs typeface="Arial" panose="020B0604020202020204" pitchFamily="34" charset="0"/>
              </a:defRPr>
            </a:lvl1pPr>
          </a:lstStyle>
          <a:p>
            <a:pPr lvl="0"/>
            <a:r>
              <a:rPr lang="en-AU"/>
              <a:t>Date</a:t>
            </a:r>
          </a:p>
          <a:p>
            <a:pPr lvl="0"/>
            <a:r>
              <a:rPr lang="en-AU"/>
              <a:t>Presenter Name</a:t>
            </a:r>
          </a:p>
          <a:p>
            <a:pPr lvl="0"/>
            <a:r>
              <a:rPr lang="en-AU"/>
              <a:t>presentername@qbe.com</a:t>
            </a:r>
          </a:p>
        </p:txBody>
      </p:sp>
      <p:cxnSp>
        <p:nvCxnSpPr>
          <p:cNvPr id="31" name="Straight Connector 30">
            <a:extLst>
              <a:ext uri="{FF2B5EF4-FFF2-40B4-BE49-F238E27FC236}">
                <a16:creationId xmlns:a16="http://schemas.microsoft.com/office/drawing/2014/main" id="{445575B0-6B77-49C3-AC04-52EF95ACCC4D}"/>
              </a:ext>
            </a:extLst>
          </p:cNvPr>
          <p:cNvCxnSpPr>
            <a:cxnSpLocks/>
          </p:cNvCxnSpPr>
          <p:nvPr userDrawn="1"/>
        </p:nvCxnSpPr>
        <p:spPr>
          <a:xfrm>
            <a:off x="639537" y="4135591"/>
            <a:ext cx="522000" cy="0"/>
          </a:xfrm>
          <a:prstGeom prst="line">
            <a:avLst/>
          </a:prstGeom>
          <a:noFill/>
          <a:ln w="25400">
            <a:solidFill>
              <a:schemeClr val="bg1"/>
            </a:solidFill>
            <a:miter lim="800000"/>
          </a:ln>
        </p:spPr>
      </p:cxnSp>
      <p:sp>
        <p:nvSpPr>
          <p:cNvPr id="14" name="Graphic 22">
            <a:extLst>
              <a:ext uri="{FF2B5EF4-FFF2-40B4-BE49-F238E27FC236}">
                <a16:creationId xmlns:a16="http://schemas.microsoft.com/office/drawing/2014/main" id="{C755AE0C-FA21-4A8D-9CDC-0AA6E29BA3D4}"/>
              </a:ext>
            </a:extLst>
          </p:cNvPr>
          <p:cNvSpPr/>
          <p:nvPr userDrawn="1"/>
        </p:nvSpPr>
        <p:spPr>
          <a:xfrm>
            <a:off x="628649" y="884270"/>
            <a:ext cx="1049338" cy="302689"/>
          </a:xfrm>
          <a:custGeom>
            <a:avLst/>
            <a:gdLst>
              <a:gd name="connsiteX0" fmla="*/ 6049137 w 11114054"/>
              <a:gd name="connsiteY0" fmla="*/ 2666143 h 3205924"/>
              <a:gd name="connsiteX1" fmla="*/ 5540597 w 11114054"/>
              <a:gd name="connsiteY1" fmla="*/ 2336006 h 3205924"/>
              <a:gd name="connsiteX2" fmla="*/ 4987671 w 11114054"/>
              <a:gd name="connsiteY2" fmla="*/ 2222087 h 3205924"/>
              <a:gd name="connsiteX3" fmla="*/ 4832603 w 11114054"/>
              <a:gd name="connsiteY3" fmla="*/ 2233898 h 3205924"/>
              <a:gd name="connsiteX4" fmla="*/ 4685252 w 11114054"/>
              <a:gd name="connsiteY4" fmla="*/ 2269046 h 3205924"/>
              <a:gd name="connsiteX5" fmla="*/ 5091112 w 11114054"/>
              <a:gd name="connsiteY5" fmla="*/ 2634806 h 3205924"/>
              <a:gd name="connsiteX6" fmla="*/ 5611558 w 11114054"/>
              <a:gd name="connsiteY6" fmla="*/ 2764536 h 3205924"/>
              <a:gd name="connsiteX7" fmla="*/ 5821108 w 11114054"/>
              <a:gd name="connsiteY7" fmla="*/ 2739581 h 3205924"/>
              <a:gd name="connsiteX8" fmla="*/ 6049137 w 11114054"/>
              <a:gd name="connsiteY8" fmla="*/ 2666143 h 3205924"/>
              <a:gd name="connsiteX9" fmla="*/ 6049137 w 11114054"/>
              <a:gd name="connsiteY9" fmla="*/ 2666143 h 3205924"/>
              <a:gd name="connsiteX10" fmla="*/ 6387464 w 11114054"/>
              <a:gd name="connsiteY10" fmla="*/ 2416397 h 3205924"/>
              <a:gd name="connsiteX11" fmla="*/ 6631018 w 11114054"/>
              <a:gd name="connsiteY11" fmla="*/ 2028920 h 3205924"/>
              <a:gd name="connsiteX12" fmla="*/ 6706742 w 11114054"/>
              <a:gd name="connsiteY12" fmla="*/ 1578959 h 3205924"/>
              <a:gd name="connsiteX13" fmla="*/ 6629399 w 11114054"/>
              <a:gd name="connsiteY13" fmla="*/ 1169765 h 3205924"/>
              <a:gd name="connsiteX14" fmla="*/ 6404324 w 11114054"/>
              <a:gd name="connsiteY14" fmla="*/ 814864 h 3205924"/>
              <a:gd name="connsiteX15" fmla="*/ 6031515 w 11114054"/>
              <a:gd name="connsiteY15" fmla="*/ 537305 h 3205924"/>
              <a:gd name="connsiteX16" fmla="*/ 5586412 w 11114054"/>
              <a:gd name="connsiteY16" fmla="*/ 446246 h 3205924"/>
              <a:gd name="connsiteX17" fmla="*/ 5171408 w 11114054"/>
              <a:gd name="connsiteY17" fmla="*/ 529685 h 3205924"/>
              <a:gd name="connsiteX18" fmla="*/ 4822792 w 11114054"/>
              <a:gd name="connsiteY18" fmla="*/ 768287 h 3205924"/>
              <a:gd name="connsiteX19" fmla="*/ 4570380 w 11114054"/>
              <a:gd name="connsiteY19" fmla="*/ 1153668 h 3205924"/>
              <a:gd name="connsiteX20" fmla="*/ 4482464 w 11114054"/>
              <a:gd name="connsiteY20" fmla="*/ 1605343 h 3205924"/>
              <a:gd name="connsiteX21" fmla="*/ 4494085 w 11114054"/>
              <a:gd name="connsiteY21" fmla="*/ 1759077 h 3205924"/>
              <a:gd name="connsiteX22" fmla="*/ 4528946 w 11114054"/>
              <a:gd name="connsiteY22" fmla="*/ 1927003 h 3205924"/>
              <a:gd name="connsiteX23" fmla="*/ 4752974 w 11114054"/>
              <a:gd name="connsiteY23" fmla="*/ 1850612 h 3205924"/>
              <a:gd name="connsiteX24" fmla="*/ 5036915 w 11114054"/>
              <a:gd name="connsiteY24" fmla="*/ 1826514 h 3205924"/>
              <a:gd name="connsiteX25" fmla="*/ 5728906 w 11114054"/>
              <a:gd name="connsiteY25" fmla="*/ 1978533 h 3205924"/>
              <a:gd name="connsiteX26" fmla="*/ 6387464 w 11114054"/>
              <a:gd name="connsiteY26" fmla="*/ 2416397 h 3205924"/>
              <a:gd name="connsiteX27" fmla="*/ 6387464 w 11114054"/>
              <a:gd name="connsiteY27" fmla="*/ 2416397 h 3205924"/>
              <a:gd name="connsiteX28" fmla="*/ 6447091 w 11114054"/>
              <a:gd name="connsiteY28" fmla="*/ 2953036 h 3205924"/>
              <a:gd name="connsiteX29" fmla="*/ 6039516 w 11114054"/>
              <a:gd name="connsiteY29" fmla="*/ 3141250 h 3205924"/>
              <a:gd name="connsiteX30" fmla="*/ 5590222 w 11114054"/>
              <a:gd name="connsiteY30" fmla="*/ 3205924 h 3205924"/>
              <a:gd name="connsiteX31" fmla="*/ 5071110 w 11114054"/>
              <a:gd name="connsiteY31" fmla="*/ 3119438 h 3205924"/>
              <a:gd name="connsiteX32" fmla="*/ 4615719 w 11114054"/>
              <a:gd name="connsiteY32" fmla="*/ 2865978 h 3205924"/>
              <a:gd name="connsiteX33" fmla="*/ 4175188 w 11114054"/>
              <a:gd name="connsiteY33" fmla="*/ 2302859 h 3205924"/>
              <a:gd name="connsiteX34" fmla="*/ 4021740 w 11114054"/>
              <a:gd name="connsiteY34" fmla="*/ 1584293 h 3205924"/>
              <a:gd name="connsiteX35" fmla="*/ 4144708 w 11114054"/>
              <a:gd name="connsiteY35" fmla="*/ 973169 h 3205924"/>
              <a:gd name="connsiteX36" fmla="*/ 4503991 w 11114054"/>
              <a:gd name="connsiteY36" fmla="*/ 445961 h 3205924"/>
              <a:gd name="connsiteX37" fmla="*/ 5001863 w 11114054"/>
              <a:gd name="connsiteY37" fmla="*/ 112967 h 3205924"/>
              <a:gd name="connsiteX38" fmla="*/ 5590412 w 11114054"/>
              <a:gd name="connsiteY38" fmla="*/ 0 h 3205924"/>
              <a:gd name="connsiteX39" fmla="*/ 6189820 w 11114054"/>
              <a:gd name="connsiteY39" fmla="*/ 112967 h 3205924"/>
              <a:gd name="connsiteX40" fmla="*/ 6694645 w 11114054"/>
              <a:gd name="connsiteY40" fmla="*/ 451295 h 3205924"/>
              <a:gd name="connsiteX41" fmla="*/ 7050881 w 11114054"/>
              <a:gd name="connsiteY41" fmla="*/ 980218 h 3205924"/>
              <a:gd name="connsiteX42" fmla="*/ 7170324 w 11114054"/>
              <a:gd name="connsiteY42" fmla="*/ 1620774 h 3205924"/>
              <a:gd name="connsiteX43" fmla="*/ 7074598 w 11114054"/>
              <a:gd name="connsiteY43" fmla="*/ 2180368 h 3205924"/>
              <a:gd name="connsiteX44" fmla="*/ 6785324 w 11114054"/>
              <a:gd name="connsiteY44" fmla="*/ 2657666 h 3205924"/>
              <a:gd name="connsiteX45" fmla="*/ 6953916 w 11114054"/>
              <a:gd name="connsiteY45" fmla="*/ 2715197 h 3205924"/>
              <a:gd name="connsiteX46" fmla="*/ 7140797 w 11114054"/>
              <a:gd name="connsiteY46" fmla="*/ 2733675 h 3205924"/>
              <a:gd name="connsiteX47" fmla="*/ 7197471 w 11114054"/>
              <a:gd name="connsiteY47" fmla="*/ 2733675 h 3205924"/>
              <a:gd name="connsiteX48" fmla="*/ 7197471 w 11114054"/>
              <a:gd name="connsiteY48" fmla="*/ 3165062 h 3205924"/>
              <a:gd name="connsiteX49" fmla="*/ 7157846 w 11114054"/>
              <a:gd name="connsiteY49" fmla="*/ 3165062 h 3205924"/>
              <a:gd name="connsiteX50" fmla="*/ 6808660 w 11114054"/>
              <a:gd name="connsiteY50" fmla="*/ 3112770 h 3205924"/>
              <a:gd name="connsiteX51" fmla="*/ 6447091 w 11114054"/>
              <a:gd name="connsiteY51" fmla="*/ 2953036 h 3205924"/>
              <a:gd name="connsiteX52" fmla="*/ 6447091 w 11114054"/>
              <a:gd name="connsiteY52" fmla="*/ 2953036 h 3205924"/>
              <a:gd name="connsiteX53" fmla="*/ 7899939 w 11114054"/>
              <a:gd name="connsiteY53" fmla="*/ 1354646 h 3205924"/>
              <a:gd name="connsiteX54" fmla="*/ 8043195 w 11114054"/>
              <a:gd name="connsiteY54" fmla="*/ 1354646 h 3205924"/>
              <a:gd name="connsiteX55" fmla="*/ 8542114 w 11114054"/>
              <a:gd name="connsiteY55" fmla="*/ 1248918 h 3205924"/>
              <a:gd name="connsiteX56" fmla="*/ 8690895 w 11114054"/>
              <a:gd name="connsiteY56" fmla="*/ 897541 h 3205924"/>
              <a:gd name="connsiteX57" fmla="*/ 8555640 w 11114054"/>
              <a:gd name="connsiteY57" fmla="*/ 577406 h 3205924"/>
              <a:gd name="connsiteX58" fmla="*/ 8142351 w 11114054"/>
              <a:gd name="connsiteY58" fmla="*/ 472821 h 3205924"/>
              <a:gd name="connsiteX59" fmla="*/ 7899939 w 11114054"/>
              <a:gd name="connsiteY59" fmla="*/ 472821 h 3205924"/>
              <a:gd name="connsiteX60" fmla="*/ 7899939 w 11114054"/>
              <a:gd name="connsiteY60" fmla="*/ 1354646 h 3205924"/>
              <a:gd name="connsiteX61" fmla="*/ 7899939 w 11114054"/>
              <a:gd name="connsiteY61" fmla="*/ 1354646 h 3205924"/>
              <a:gd name="connsiteX62" fmla="*/ 7895558 w 11114054"/>
              <a:gd name="connsiteY62" fmla="*/ 2742248 h 3205924"/>
              <a:gd name="connsiteX63" fmla="*/ 8251221 w 11114054"/>
              <a:gd name="connsiteY63" fmla="*/ 2742248 h 3205924"/>
              <a:gd name="connsiteX64" fmla="*/ 8710231 w 11114054"/>
              <a:gd name="connsiteY64" fmla="*/ 2624995 h 3205924"/>
              <a:gd name="connsiteX65" fmla="*/ 8857678 w 11114054"/>
              <a:gd name="connsiteY65" fmla="*/ 2265331 h 3205924"/>
              <a:gd name="connsiteX66" fmla="*/ 8704039 w 11114054"/>
              <a:gd name="connsiteY66" fmla="*/ 1863471 h 3205924"/>
              <a:gd name="connsiteX67" fmla="*/ 8251221 w 11114054"/>
              <a:gd name="connsiteY67" fmla="*/ 1726025 h 3205924"/>
              <a:gd name="connsiteX68" fmla="*/ 7895558 w 11114054"/>
              <a:gd name="connsiteY68" fmla="*/ 1726025 h 3205924"/>
              <a:gd name="connsiteX69" fmla="*/ 7895558 w 11114054"/>
              <a:gd name="connsiteY69" fmla="*/ 2742248 h 3205924"/>
              <a:gd name="connsiteX70" fmla="*/ 7895558 w 11114054"/>
              <a:gd name="connsiteY70" fmla="*/ 2742248 h 3205924"/>
              <a:gd name="connsiteX71" fmla="*/ 8123301 w 11114054"/>
              <a:gd name="connsiteY71" fmla="*/ 49625 h 3205924"/>
              <a:gd name="connsiteX72" fmla="*/ 8880633 w 11114054"/>
              <a:gd name="connsiteY72" fmla="*/ 266795 h 3205924"/>
              <a:gd name="connsiteX73" fmla="*/ 9139713 w 11114054"/>
              <a:gd name="connsiteY73" fmla="*/ 901922 h 3205924"/>
              <a:gd name="connsiteX74" fmla="*/ 9054845 w 11114054"/>
              <a:gd name="connsiteY74" fmla="*/ 1243393 h 3205924"/>
              <a:gd name="connsiteX75" fmla="*/ 8806909 w 11114054"/>
              <a:gd name="connsiteY75" fmla="*/ 1486567 h 3205924"/>
              <a:gd name="connsiteX76" fmla="*/ 9168669 w 11114054"/>
              <a:gd name="connsiteY76" fmla="*/ 1750219 h 3205924"/>
              <a:gd name="connsiteX77" fmla="*/ 9301542 w 11114054"/>
              <a:gd name="connsiteY77" fmla="*/ 2214848 h 3205924"/>
              <a:gd name="connsiteX78" fmla="*/ 9219723 w 11114054"/>
              <a:gd name="connsiteY78" fmla="*/ 2624042 h 3205924"/>
              <a:gd name="connsiteX79" fmla="*/ 8995219 w 11114054"/>
              <a:gd name="connsiteY79" fmla="*/ 2940463 h 3205924"/>
              <a:gd name="connsiteX80" fmla="*/ 8676227 w 11114054"/>
              <a:gd name="connsiteY80" fmla="*/ 3112865 h 3205924"/>
              <a:gd name="connsiteX81" fmla="*/ 8172545 w 11114054"/>
              <a:gd name="connsiteY81" fmla="*/ 3163443 h 3205924"/>
              <a:gd name="connsiteX82" fmla="*/ 7453693 w 11114054"/>
              <a:gd name="connsiteY82" fmla="*/ 3163443 h 3205924"/>
              <a:gd name="connsiteX83" fmla="*/ 7453693 w 11114054"/>
              <a:gd name="connsiteY83" fmla="*/ 49625 h 3205924"/>
              <a:gd name="connsiteX84" fmla="*/ 8123301 w 11114054"/>
              <a:gd name="connsiteY84" fmla="*/ 49625 h 3205924"/>
              <a:gd name="connsiteX85" fmla="*/ 8123301 w 11114054"/>
              <a:gd name="connsiteY85" fmla="*/ 49625 h 3205924"/>
              <a:gd name="connsiteX86" fmla="*/ 11113959 w 11114054"/>
              <a:gd name="connsiteY86" fmla="*/ 3163538 h 3205924"/>
              <a:gd name="connsiteX87" fmla="*/ 9497091 w 11114054"/>
              <a:gd name="connsiteY87" fmla="*/ 3163538 h 3205924"/>
              <a:gd name="connsiteX88" fmla="*/ 9497091 w 11114054"/>
              <a:gd name="connsiteY88" fmla="*/ 49625 h 3205924"/>
              <a:gd name="connsiteX89" fmla="*/ 11114054 w 11114054"/>
              <a:gd name="connsiteY89" fmla="*/ 49625 h 3205924"/>
              <a:gd name="connsiteX90" fmla="*/ 11114054 w 11114054"/>
              <a:gd name="connsiteY90" fmla="*/ 465773 h 3205924"/>
              <a:gd name="connsiteX91" fmla="*/ 9948290 w 11114054"/>
              <a:gd name="connsiteY91" fmla="*/ 465773 h 3205924"/>
              <a:gd name="connsiteX92" fmla="*/ 9948290 w 11114054"/>
              <a:gd name="connsiteY92" fmla="*/ 1395889 h 3205924"/>
              <a:gd name="connsiteX93" fmla="*/ 11114054 w 11114054"/>
              <a:gd name="connsiteY93" fmla="*/ 1395889 h 3205924"/>
              <a:gd name="connsiteX94" fmla="*/ 11114054 w 11114054"/>
              <a:gd name="connsiteY94" fmla="*/ 1799749 h 3205924"/>
              <a:gd name="connsiteX95" fmla="*/ 9948290 w 11114054"/>
              <a:gd name="connsiteY95" fmla="*/ 1799749 h 3205924"/>
              <a:gd name="connsiteX96" fmla="*/ 9948290 w 11114054"/>
              <a:gd name="connsiteY96" fmla="*/ 2733294 h 3205924"/>
              <a:gd name="connsiteX97" fmla="*/ 11114054 w 11114054"/>
              <a:gd name="connsiteY97" fmla="*/ 2733294 h 3205924"/>
              <a:gd name="connsiteX98" fmla="*/ 11114054 w 11114054"/>
              <a:gd name="connsiteY98" fmla="*/ 3163538 h 3205924"/>
              <a:gd name="connsiteX99" fmla="*/ 11113959 w 11114054"/>
              <a:gd name="connsiteY99" fmla="*/ 3163538 h 3205924"/>
              <a:gd name="connsiteX100" fmla="*/ 2613469 w 11114054"/>
              <a:gd name="connsiteY100" fmla="*/ 2330006 h 3205924"/>
              <a:gd name="connsiteX101" fmla="*/ 2851498 w 11114054"/>
              <a:gd name="connsiteY101" fmla="*/ 2231327 h 3205924"/>
              <a:gd name="connsiteX102" fmla="*/ 2950749 w 11114054"/>
              <a:gd name="connsiteY102" fmla="*/ 1991963 h 3205924"/>
              <a:gd name="connsiteX103" fmla="*/ 2902743 w 11114054"/>
              <a:gd name="connsiteY103" fmla="*/ 1818989 h 3205924"/>
              <a:gd name="connsiteX104" fmla="*/ 2208275 w 11114054"/>
              <a:gd name="connsiteY104" fmla="*/ 613791 h 3205924"/>
              <a:gd name="connsiteX105" fmla="*/ 1850897 w 11114054"/>
              <a:gd name="connsiteY105" fmla="*/ 57055 h 3205924"/>
              <a:gd name="connsiteX106" fmla="*/ 2579655 w 11114054"/>
              <a:gd name="connsiteY106" fmla="*/ 391001 h 3205924"/>
              <a:gd name="connsiteX107" fmla="*/ 3290506 w 11114054"/>
              <a:gd name="connsiteY107" fmla="*/ 1621631 h 3205924"/>
              <a:gd name="connsiteX108" fmla="*/ 3036760 w 11114054"/>
              <a:gd name="connsiteY108" fmla="*/ 2567559 h 3205924"/>
              <a:gd name="connsiteX109" fmla="*/ 2101595 w 11114054"/>
              <a:gd name="connsiteY109" fmla="*/ 2330006 h 3205924"/>
              <a:gd name="connsiteX110" fmla="*/ 2613469 w 11114054"/>
              <a:gd name="connsiteY110" fmla="*/ 2330006 h 3205924"/>
              <a:gd name="connsiteX111" fmla="*/ 2613469 w 11114054"/>
              <a:gd name="connsiteY111" fmla="*/ 2330006 h 3205924"/>
              <a:gd name="connsiteX112" fmla="*/ 2611373 w 11114054"/>
              <a:gd name="connsiteY112" fmla="*/ 1774222 h 3205924"/>
              <a:gd name="connsiteX113" fmla="*/ 2828639 w 11114054"/>
              <a:gd name="connsiteY113" fmla="*/ 1991963 h 3205924"/>
              <a:gd name="connsiteX114" fmla="*/ 2611373 w 11114054"/>
              <a:gd name="connsiteY114" fmla="*/ 2208562 h 3205924"/>
              <a:gd name="connsiteX115" fmla="*/ 1494281 w 11114054"/>
              <a:gd name="connsiteY115" fmla="*/ 2208562 h 3205924"/>
              <a:gd name="connsiteX116" fmla="*/ 1744217 w 11114054"/>
              <a:gd name="connsiteY116" fmla="*/ 1774222 h 3205924"/>
              <a:gd name="connsiteX117" fmla="*/ 2611373 w 11114054"/>
              <a:gd name="connsiteY117" fmla="*/ 1774222 h 3205924"/>
              <a:gd name="connsiteX118" fmla="*/ 2611373 w 11114054"/>
              <a:gd name="connsiteY118" fmla="*/ 1774222 h 3205924"/>
              <a:gd name="connsiteX119" fmla="*/ 1756314 w 11114054"/>
              <a:gd name="connsiteY119" fmla="*/ 621792 h 3205924"/>
              <a:gd name="connsiteX120" fmla="*/ 1551431 w 11114054"/>
              <a:gd name="connsiteY120" fmla="*/ 466058 h 3205924"/>
              <a:gd name="connsiteX121" fmla="*/ 1293875 w 11114054"/>
              <a:gd name="connsiteY121" fmla="*/ 499586 h 3205924"/>
              <a:gd name="connsiteX122" fmla="*/ 1167478 w 11114054"/>
              <a:gd name="connsiteY122" fmla="*/ 626936 h 3205924"/>
              <a:gd name="connsiteX123" fmla="*/ 472725 w 11114054"/>
              <a:gd name="connsiteY123" fmla="*/ 1831943 h 3205924"/>
              <a:gd name="connsiteX124" fmla="*/ 167830 w 11114054"/>
              <a:gd name="connsiteY124" fmla="*/ 2419636 h 3205924"/>
              <a:gd name="connsiteX125" fmla="*/ 93058 w 11114054"/>
              <a:gd name="connsiteY125" fmla="*/ 1621631 h 3205924"/>
              <a:gd name="connsiteX126" fmla="*/ 804100 w 11114054"/>
              <a:gd name="connsiteY126" fmla="*/ 391001 h 3205924"/>
              <a:gd name="connsiteX127" fmla="*/ 1749551 w 11114054"/>
              <a:gd name="connsiteY127" fmla="*/ 137541 h 3205924"/>
              <a:gd name="connsiteX128" fmla="*/ 2012155 w 11114054"/>
              <a:gd name="connsiteY128" fmla="*/ 1065467 h 3205924"/>
              <a:gd name="connsiteX129" fmla="*/ 1756314 w 11114054"/>
              <a:gd name="connsiteY129" fmla="*/ 621792 h 3205924"/>
              <a:gd name="connsiteX130" fmla="*/ 1756314 w 11114054"/>
              <a:gd name="connsiteY130" fmla="*/ 621792 h 3205924"/>
              <a:gd name="connsiteX131" fmla="*/ 1275873 w 11114054"/>
              <a:gd name="connsiteY131" fmla="*/ 901732 h 3205924"/>
              <a:gd name="connsiteX132" fmla="*/ 1354930 w 11114054"/>
              <a:gd name="connsiteY132" fmla="*/ 606171 h 3205924"/>
              <a:gd name="connsiteX133" fmla="*/ 1651634 w 11114054"/>
              <a:gd name="connsiteY133" fmla="*/ 685133 h 3205924"/>
              <a:gd name="connsiteX134" fmla="*/ 2210276 w 11114054"/>
              <a:gd name="connsiteY134" fmla="*/ 1652302 h 3205924"/>
              <a:gd name="connsiteX135" fmla="*/ 1709546 w 11114054"/>
              <a:gd name="connsiteY135" fmla="*/ 1652302 h 3205924"/>
              <a:gd name="connsiteX136" fmla="*/ 1275873 w 11114054"/>
              <a:gd name="connsiteY136" fmla="*/ 901732 h 3205924"/>
              <a:gd name="connsiteX137" fmla="*/ 1275873 w 11114054"/>
              <a:gd name="connsiteY137" fmla="*/ 901732 h 3205924"/>
              <a:gd name="connsiteX138" fmla="*/ 705135 w 11114054"/>
              <a:gd name="connsiteY138" fmla="*/ 2218754 h 3205924"/>
              <a:gd name="connsiteX139" fmla="*/ 672274 w 11114054"/>
              <a:gd name="connsiteY139" fmla="*/ 2475071 h 3205924"/>
              <a:gd name="connsiteX140" fmla="*/ 830293 w 11114054"/>
              <a:gd name="connsiteY140" fmla="*/ 2680049 h 3205924"/>
              <a:gd name="connsiteX141" fmla="*/ 1004315 w 11114054"/>
              <a:gd name="connsiteY141" fmla="*/ 2725198 h 3205924"/>
              <a:gd name="connsiteX142" fmla="*/ 2394013 w 11114054"/>
              <a:gd name="connsiteY142" fmla="*/ 2725198 h 3205924"/>
              <a:gd name="connsiteX143" fmla="*/ 3056286 w 11114054"/>
              <a:gd name="connsiteY143" fmla="*/ 2696242 h 3205924"/>
              <a:gd name="connsiteX144" fmla="*/ 2402680 w 11114054"/>
              <a:gd name="connsiteY144" fmla="*/ 3160300 h 3205924"/>
              <a:gd name="connsiteX145" fmla="*/ 980788 w 11114054"/>
              <a:gd name="connsiteY145" fmla="*/ 3160300 h 3205924"/>
              <a:gd name="connsiteX146" fmla="*/ 288416 w 11114054"/>
              <a:gd name="connsiteY146" fmla="*/ 2467451 h 3205924"/>
              <a:gd name="connsiteX147" fmla="*/ 961453 w 11114054"/>
              <a:gd name="connsiteY147" fmla="*/ 1775079 h 3205924"/>
              <a:gd name="connsiteX148" fmla="*/ 705135 w 11114054"/>
              <a:gd name="connsiteY148" fmla="*/ 2218754 h 3205924"/>
              <a:gd name="connsiteX149" fmla="*/ 705135 w 11114054"/>
              <a:gd name="connsiteY149" fmla="*/ 2218754 h 3205924"/>
              <a:gd name="connsiteX150" fmla="*/ 1187195 w 11114054"/>
              <a:gd name="connsiteY150" fmla="*/ 2495836 h 3205924"/>
              <a:gd name="connsiteX151" fmla="*/ 891349 w 11114054"/>
              <a:gd name="connsiteY151" fmla="*/ 2574893 h 3205924"/>
              <a:gd name="connsiteX152" fmla="*/ 811720 w 11114054"/>
              <a:gd name="connsiteY152" fmla="*/ 2278285 h 3205924"/>
              <a:gd name="connsiteX153" fmla="*/ 1370647 w 11114054"/>
              <a:gd name="connsiteY153" fmla="*/ 1310545 h 3205924"/>
              <a:gd name="connsiteX154" fmla="*/ 1621345 w 11114054"/>
              <a:gd name="connsiteY154" fmla="*/ 1744504 h 3205924"/>
              <a:gd name="connsiteX155" fmla="*/ 1187195 w 11114054"/>
              <a:gd name="connsiteY155" fmla="*/ 2495836 h 3205924"/>
              <a:gd name="connsiteX156" fmla="*/ 1187195 w 11114054"/>
              <a:gd name="connsiteY156" fmla="*/ 2495836 h 320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114054" h="3205924">
                <a:moveTo>
                  <a:pt x="6049137" y="2666143"/>
                </a:moveTo>
                <a:cubicBezTo>
                  <a:pt x="5891498" y="2522315"/>
                  <a:pt x="5721762" y="2410873"/>
                  <a:pt x="5540597" y="2336006"/>
                </a:cubicBezTo>
                <a:cubicBezTo>
                  <a:pt x="5359336" y="2259997"/>
                  <a:pt x="5175027" y="2222087"/>
                  <a:pt x="4987671" y="2222087"/>
                </a:cubicBezTo>
                <a:cubicBezTo>
                  <a:pt x="4934045" y="2222087"/>
                  <a:pt x="4882800" y="2225993"/>
                  <a:pt x="4832603" y="2233898"/>
                </a:cubicBezTo>
                <a:cubicBezTo>
                  <a:pt x="4782311" y="2242090"/>
                  <a:pt x="4733448" y="2253044"/>
                  <a:pt x="4685252" y="2269046"/>
                </a:cubicBezTo>
                <a:cubicBezTo>
                  <a:pt x="4795646" y="2426399"/>
                  <a:pt x="4930425" y="2548890"/>
                  <a:pt x="5091112" y="2634806"/>
                </a:cubicBezTo>
                <a:cubicBezTo>
                  <a:pt x="5251894" y="2720340"/>
                  <a:pt x="5425630" y="2764536"/>
                  <a:pt x="5611558" y="2764536"/>
                </a:cubicBezTo>
                <a:cubicBezTo>
                  <a:pt x="5679567" y="2764536"/>
                  <a:pt x="5749004" y="2756345"/>
                  <a:pt x="5821108" y="2739581"/>
                </a:cubicBezTo>
                <a:cubicBezTo>
                  <a:pt x="5892641" y="2724722"/>
                  <a:pt x="5968650" y="2698909"/>
                  <a:pt x="6049137" y="2666143"/>
                </a:cubicBezTo>
                <a:lnTo>
                  <a:pt x="6049137" y="2666143"/>
                </a:lnTo>
                <a:close/>
                <a:moveTo>
                  <a:pt x="6387464" y="2416397"/>
                </a:moveTo>
                <a:cubicBezTo>
                  <a:pt x="6498717" y="2289429"/>
                  <a:pt x="6579869" y="2161699"/>
                  <a:pt x="6631018" y="2028920"/>
                </a:cubicBezTo>
                <a:cubicBezTo>
                  <a:pt x="6681882" y="1897666"/>
                  <a:pt x="6706742" y="1746885"/>
                  <a:pt x="6706742" y="1578959"/>
                </a:cubicBezTo>
                <a:cubicBezTo>
                  <a:pt x="6706742" y="1437704"/>
                  <a:pt x="6681406" y="1300448"/>
                  <a:pt x="6629399" y="1169765"/>
                </a:cubicBezTo>
                <a:cubicBezTo>
                  <a:pt x="6578441" y="1039559"/>
                  <a:pt x="6503384" y="921639"/>
                  <a:pt x="6404324" y="814864"/>
                </a:cubicBezTo>
                <a:cubicBezTo>
                  <a:pt x="6289261" y="689705"/>
                  <a:pt x="6164579" y="597027"/>
                  <a:pt x="6031515" y="537305"/>
                </a:cubicBezTo>
                <a:cubicBezTo>
                  <a:pt x="5898165" y="477488"/>
                  <a:pt x="5749956" y="446246"/>
                  <a:pt x="5586412" y="446246"/>
                </a:cubicBezTo>
                <a:cubicBezTo>
                  <a:pt x="5441156" y="446246"/>
                  <a:pt x="5302662" y="473964"/>
                  <a:pt x="5171408" y="529685"/>
                </a:cubicBezTo>
                <a:cubicBezTo>
                  <a:pt x="5040439" y="585311"/>
                  <a:pt x="4924329" y="664845"/>
                  <a:pt x="4822792" y="768287"/>
                </a:cubicBezTo>
                <a:cubicBezTo>
                  <a:pt x="4712779" y="881253"/>
                  <a:pt x="4628483" y="1008888"/>
                  <a:pt x="4570380" y="1153668"/>
                </a:cubicBezTo>
                <a:cubicBezTo>
                  <a:pt x="4511421" y="1297400"/>
                  <a:pt x="4482464" y="1449514"/>
                  <a:pt x="4482464" y="1605343"/>
                </a:cubicBezTo>
                <a:cubicBezTo>
                  <a:pt x="4482464" y="1653064"/>
                  <a:pt x="4486560" y="1705356"/>
                  <a:pt x="4494085" y="1759077"/>
                </a:cubicBezTo>
                <a:cubicBezTo>
                  <a:pt x="4501609" y="1812703"/>
                  <a:pt x="4513897" y="1867757"/>
                  <a:pt x="4528946" y="1927003"/>
                </a:cubicBezTo>
                <a:cubicBezTo>
                  <a:pt x="4596764" y="1893094"/>
                  <a:pt x="4671631" y="1866710"/>
                  <a:pt x="4752974" y="1850612"/>
                </a:cubicBezTo>
                <a:cubicBezTo>
                  <a:pt x="4835175" y="1833563"/>
                  <a:pt x="4929663" y="1826514"/>
                  <a:pt x="5036915" y="1826514"/>
                </a:cubicBezTo>
                <a:cubicBezTo>
                  <a:pt x="5266181" y="1826514"/>
                  <a:pt x="5496782" y="1876806"/>
                  <a:pt x="5728906" y="1978533"/>
                </a:cubicBezTo>
                <a:cubicBezTo>
                  <a:pt x="5961030" y="2080641"/>
                  <a:pt x="6180010" y="2225707"/>
                  <a:pt x="6387464" y="2416397"/>
                </a:cubicBezTo>
                <a:lnTo>
                  <a:pt x="6387464" y="2416397"/>
                </a:lnTo>
                <a:close/>
                <a:moveTo>
                  <a:pt x="6447091" y="2953036"/>
                </a:moveTo>
                <a:cubicBezTo>
                  <a:pt x="6318503" y="3037046"/>
                  <a:pt x="6182963" y="3099911"/>
                  <a:pt x="6039516" y="3141250"/>
                </a:cubicBezTo>
                <a:cubicBezTo>
                  <a:pt x="5896737" y="3184303"/>
                  <a:pt x="5747194" y="3205924"/>
                  <a:pt x="5590222" y="3205924"/>
                </a:cubicBezTo>
                <a:cubicBezTo>
                  <a:pt x="5410009" y="3205924"/>
                  <a:pt x="5237320" y="3176016"/>
                  <a:pt x="5071110" y="3119438"/>
                </a:cubicBezTo>
                <a:cubicBezTo>
                  <a:pt x="4906041" y="3059811"/>
                  <a:pt x="4754117" y="2977039"/>
                  <a:pt x="4615719" y="2865978"/>
                </a:cubicBezTo>
                <a:cubicBezTo>
                  <a:pt x="4423790" y="2711291"/>
                  <a:pt x="4277010" y="2523649"/>
                  <a:pt x="4175188" y="2302859"/>
                </a:cubicBezTo>
                <a:cubicBezTo>
                  <a:pt x="4072699" y="2082927"/>
                  <a:pt x="4021740" y="1843373"/>
                  <a:pt x="4021740" y="1584293"/>
                </a:cubicBezTo>
                <a:cubicBezTo>
                  <a:pt x="4021740" y="1369695"/>
                  <a:pt x="4062316" y="1165289"/>
                  <a:pt x="4144708" y="973169"/>
                </a:cubicBezTo>
                <a:cubicBezTo>
                  <a:pt x="4226147" y="780955"/>
                  <a:pt x="4346352" y="605409"/>
                  <a:pt x="4503991" y="445961"/>
                </a:cubicBezTo>
                <a:cubicBezTo>
                  <a:pt x="4653343" y="299276"/>
                  <a:pt x="4819268" y="189167"/>
                  <a:pt x="5001863" y="112967"/>
                </a:cubicBezTo>
                <a:cubicBezTo>
                  <a:pt x="5184361" y="37148"/>
                  <a:pt x="5380767" y="0"/>
                  <a:pt x="5590412" y="0"/>
                </a:cubicBezTo>
                <a:cubicBezTo>
                  <a:pt x="5806630" y="0"/>
                  <a:pt x="6005893" y="37148"/>
                  <a:pt x="6189820" y="112967"/>
                </a:cubicBezTo>
                <a:cubicBezTo>
                  <a:pt x="6374034" y="189167"/>
                  <a:pt x="6541769" y="300990"/>
                  <a:pt x="6694645" y="451295"/>
                </a:cubicBezTo>
                <a:cubicBezTo>
                  <a:pt x="6852570" y="606743"/>
                  <a:pt x="6970776" y="783527"/>
                  <a:pt x="7050881" y="980218"/>
                </a:cubicBezTo>
                <a:cubicBezTo>
                  <a:pt x="7130509" y="1176338"/>
                  <a:pt x="7170324" y="1390460"/>
                  <a:pt x="7170324" y="1620774"/>
                </a:cubicBezTo>
                <a:cubicBezTo>
                  <a:pt x="7170324" y="1822704"/>
                  <a:pt x="7138129" y="2008537"/>
                  <a:pt x="7074598" y="2180368"/>
                </a:cubicBezTo>
                <a:cubicBezTo>
                  <a:pt x="7011162" y="2349818"/>
                  <a:pt x="6914863" y="2510219"/>
                  <a:pt x="6785324" y="2657666"/>
                </a:cubicBezTo>
                <a:cubicBezTo>
                  <a:pt x="6839807" y="2684050"/>
                  <a:pt x="6896671" y="2702814"/>
                  <a:pt x="6953916" y="2715197"/>
                </a:cubicBezTo>
                <a:cubicBezTo>
                  <a:pt x="7012114" y="2727484"/>
                  <a:pt x="7074312" y="2733675"/>
                  <a:pt x="7140797" y="2733675"/>
                </a:cubicBezTo>
                <a:lnTo>
                  <a:pt x="7197471" y="2733675"/>
                </a:lnTo>
                <a:lnTo>
                  <a:pt x="7197471" y="3165062"/>
                </a:lnTo>
                <a:lnTo>
                  <a:pt x="7157846" y="3165062"/>
                </a:lnTo>
                <a:cubicBezTo>
                  <a:pt x="7043546" y="3165062"/>
                  <a:pt x="6926865" y="3146965"/>
                  <a:pt x="6808660" y="3112770"/>
                </a:cubicBezTo>
                <a:cubicBezTo>
                  <a:pt x="6689693" y="3076956"/>
                  <a:pt x="6569297" y="3024473"/>
                  <a:pt x="6447091" y="2953036"/>
                </a:cubicBezTo>
                <a:lnTo>
                  <a:pt x="6447091" y="2953036"/>
                </a:lnTo>
                <a:close/>
                <a:moveTo>
                  <a:pt x="7899939" y="1354646"/>
                </a:moveTo>
                <a:lnTo>
                  <a:pt x="8043195" y="1354646"/>
                </a:lnTo>
                <a:cubicBezTo>
                  <a:pt x="8276844" y="1354646"/>
                  <a:pt x="8442578" y="1318546"/>
                  <a:pt x="8542114" y="1248918"/>
                </a:cubicBezTo>
                <a:cubicBezTo>
                  <a:pt x="8641269" y="1176814"/>
                  <a:pt x="8690895" y="1061276"/>
                  <a:pt x="8690895" y="897541"/>
                </a:cubicBezTo>
                <a:cubicBezTo>
                  <a:pt x="8690895" y="754190"/>
                  <a:pt x="8645937" y="647033"/>
                  <a:pt x="8555640" y="577406"/>
                </a:cubicBezTo>
                <a:cubicBezTo>
                  <a:pt x="8465534" y="507301"/>
                  <a:pt x="8327707" y="472821"/>
                  <a:pt x="8142351" y="472821"/>
                </a:cubicBezTo>
                <a:lnTo>
                  <a:pt x="7899939" y="472821"/>
                </a:lnTo>
                <a:lnTo>
                  <a:pt x="7899939" y="1354646"/>
                </a:lnTo>
                <a:lnTo>
                  <a:pt x="7899939" y="1354646"/>
                </a:lnTo>
                <a:close/>
                <a:moveTo>
                  <a:pt x="7895558" y="2742248"/>
                </a:moveTo>
                <a:lnTo>
                  <a:pt x="8251221" y="2742248"/>
                </a:lnTo>
                <a:cubicBezTo>
                  <a:pt x="8459057" y="2742248"/>
                  <a:pt x="8612504" y="2703957"/>
                  <a:pt x="8710231" y="2624995"/>
                </a:cubicBezTo>
                <a:cubicBezTo>
                  <a:pt x="8808814" y="2548223"/>
                  <a:pt x="8857678" y="2428304"/>
                  <a:pt x="8857678" y="2265331"/>
                </a:cubicBezTo>
                <a:cubicBezTo>
                  <a:pt x="8857678" y="2087975"/>
                  <a:pt x="8806909" y="1953959"/>
                  <a:pt x="8704039" y="1863471"/>
                </a:cubicBezTo>
                <a:cubicBezTo>
                  <a:pt x="8601932" y="1772888"/>
                  <a:pt x="8451151" y="1726025"/>
                  <a:pt x="8251221" y="1726025"/>
                </a:cubicBezTo>
                <a:lnTo>
                  <a:pt x="7895558" y="1726025"/>
                </a:lnTo>
                <a:lnTo>
                  <a:pt x="7895558" y="2742248"/>
                </a:lnTo>
                <a:lnTo>
                  <a:pt x="7895558" y="2742248"/>
                </a:lnTo>
                <a:close/>
                <a:moveTo>
                  <a:pt x="8123301" y="49625"/>
                </a:moveTo>
                <a:cubicBezTo>
                  <a:pt x="8455151" y="49625"/>
                  <a:pt x="8707944" y="122111"/>
                  <a:pt x="8880633" y="266795"/>
                </a:cubicBezTo>
                <a:cubicBezTo>
                  <a:pt x="9053512" y="412337"/>
                  <a:pt x="9139713" y="625126"/>
                  <a:pt x="9139713" y="901922"/>
                </a:cubicBezTo>
                <a:cubicBezTo>
                  <a:pt x="9139713" y="1030796"/>
                  <a:pt x="9111805" y="1143762"/>
                  <a:pt x="9054845" y="1243393"/>
                </a:cubicBezTo>
                <a:cubicBezTo>
                  <a:pt x="8998171" y="1341596"/>
                  <a:pt x="8916161" y="1423511"/>
                  <a:pt x="8806909" y="1486567"/>
                </a:cubicBezTo>
                <a:cubicBezTo>
                  <a:pt x="8959976" y="1531620"/>
                  <a:pt x="9080372" y="1619631"/>
                  <a:pt x="9168669" y="1750219"/>
                </a:cubicBezTo>
                <a:cubicBezTo>
                  <a:pt x="9257061" y="1880140"/>
                  <a:pt x="9301542" y="2034254"/>
                  <a:pt x="9301542" y="2214848"/>
                </a:cubicBezTo>
                <a:cubicBezTo>
                  <a:pt x="9301542" y="2359438"/>
                  <a:pt x="9274206" y="2496693"/>
                  <a:pt x="9219723" y="2624042"/>
                </a:cubicBezTo>
                <a:cubicBezTo>
                  <a:pt x="9165621" y="2751391"/>
                  <a:pt x="9091326" y="2857500"/>
                  <a:pt x="8995219" y="2940463"/>
                </a:cubicBezTo>
                <a:cubicBezTo>
                  <a:pt x="8901112" y="3020187"/>
                  <a:pt x="8794813" y="3078385"/>
                  <a:pt x="8676227" y="3112865"/>
                </a:cubicBezTo>
                <a:cubicBezTo>
                  <a:pt x="8556688" y="3146774"/>
                  <a:pt x="8388762" y="3163443"/>
                  <a:pt x="8172545" y="3163443"/>
                </a:cubicBezTo>
                <a:lnTo>
                  <a:pt x="7453693" y="3163443"/>
                </a:lnTo>
                <a:lnTo>
                  <a:pt x="7453693" y="49625"/>
                </a:lnTo>
                <a:lnTo>
                  <a:pt x="8123301" y="49625"/>
                </a:lnTo>
                <a:lnTo>
                  <a:pt x="8123301" y="49625"/>
                </a:lnTo>
                <a:close/>
                <a:moveTo>
                  <a:pt x="11113959" y="3163538"/>
                </a:moveTo>
                <a:lnTo>
                  <a:pt x="9497091" y="3163538"/>
                </a:lnTo>
                <a:lnTo>
                  <a:pt x="9497091" y="49625"/>
                </a:lnTo>
                <a:lnTo>
                  <a:pt x="11114054" y="49625"/>
                </a:lnTo>
                <a:lnTo>
                  <a:pt x="11114054" y="465773"/>
                </a:lnTo>
                <a:lnTo>
                  <a:pt x="9948290" y="465773"/>
                </a:lnTo>
                <a:lnTo>
                  <a:pt x="9948290" y="1395889"/>
                </a:lnTo>
                <a:lnTo>
                  <a:pt x="11114054" y="1395889"/>
                </a:lnTo>
                <a:lnTo>
                  <a:pt x="11114054" y="1799749"/>
                </a:lnTo>
                <a:lnTo>
                  <a:pt x="9948290" y="1799749"/>
                </a:lnTo>
                <a:lnTo>
                  <a:pt x="9948290" y="2733294"/>
                </a:lnTo>
                <a:lnTo>
                  <a:pt x="11114054" y="2733294"/>
                </a:lnTo>
                <a:lnTo>
                  <a:pt x="11114054" y="3163538"/>
                </a:lnTo>
                <a:lnTo>
                  <a:pt x="11113959" y="3163538"/>
                </a:lnTo>
                <a:close/>
                <a:moveTo>
                  <a:pt x="2613469" y="2330006"/>
                </a:moveTo>
                <a:cubicBezTo>
                  <a:pt x="2706242" y="2329625"/>
                  <a:pt x="2790634" y="2292477"/>
                  <a:pt x="2851498" y="2231327"/>
                </a:cubicBezTo>
                <a:cubicBezTo>
                  <a:pt x="2912649" y="2169509"/>
                  <a:pt x="2950749" y="2085499"/>
                  <a:pt x="2950749" y="1991963"/>
                </a:cubicBezTo>
                <a:cubicBezTo>
                  <a:pt x="2950749" y="1927574"/>
                  <a:pt x="2933032" y="1868614"/>
                  <a:pt x="2902743" y="1818989"/>
                </a:cubicBezTo>
                <a:lnTo>
                  <a:pt x="2208275" y="613791"/>
                </a:lnTo>
                <a:cubicBezTo>
                  <a:pt x="2174366" y="392335"/>
                  <a:pt x="2050160" y="186690"/>
                  <a:pt x="1850897" y="57055"/>
                </a:cubicBezTo>
                <a:cubicBezTo>
                  <a:pt x="2131789" y="3429"/>
                  <a:pt x="2428493" y="128969"/>
                  <a:pt x="2579655" y="391001"/>
                </a:cubicBezTo>
                <a:lnTo>
                  <a:pt x="3290506" y="1621631"/>
                </a:lnTo>
                <a:cubicBezTo>
                  <a:pt x="3481958" y="1953673"/>
                  <a:pt x="3368039" y="2376107"/>
                  <a:pt x="3036760" y="2567559"/>
                </a:cubicBezTo>
                <a:cubicBezTo>
                  <a:pt x="2711481" y="2755583"/>
                  <a:pt x="2296858" y="2649284"/>
                  <a:pt x="2101595" y="2330006"/>
                </a:cubicBezTo>
                <a:lnTo>
                  <a:pt x="2613469" y="2330006"/>
                </a:lnTo>
                <a:lnTo>
                  <a:pt x="2613469" y="2330006"/>
                </a:lnTo>
                <a:close/>
                <a:moveTo>
                  <a:pt x="2611373" y="1774222"/>
                </a:moveTo>
                <a:cubicBezTo>
                  <a:pt x="2731483" y="1774222"/>
                  <a:pt x="2828639" y="1872615"/>
                  <a:pt x="2828639" y="1991963"/>
                </a:cubicBezTo>
                <a:cubicBezTo>
                  <a:pt x="2828639" y="2111502"/>
                  <a:pt x="2731483" y="2208562"/>
                  <a:pt x="2611373" y="2208562"/>
                </a:cubicBezTo>
                <a:lnTo>
                  <a:pt x="1494281" y="2208562"/>
                </a:lnTo>
                <a:lnTo>
                  <a:pt x="1744217" y="1774222"/>
                </a:lnTo>
                <a:lnTo>
                  <a:pt x="2611373" y="1774222"/>
                </a:lnTo>
                <a:lnTo>
                  <a:pt x="2611373" y="1774222"/>
                </a:lnTo>
                <a:close/>
                <a:moveTo>
                  <a:pt x="1756314" y="621792"/>
                </a:moveTo>
                <a:cubicBezTo>
                  <a:pt x="1709451" y="541496"/>
                  <a:pt x="1634775" y="487394"/>
                  <a:pt x="1551431" y="466058"/>
                </a:cubicBezTo>
                <a:cubicBezTo>
                  <a:pt x="1467611" y="443579"/>
                  <a:pt x="1374933" y="452628"/>
                  <a:pt x="1293875" y="499586"/>
                </a:cubicBezTo>
                <a:cubicBezTo>
                  <a:pt x="1239487" y="531876"/>
                  <a:pt x="1196434" y="575786"/>
                  <a:pt x="1167478" y="626936"/>
                </a:cubicBezTo>
                <a:lnTo>
                  <a:pt x="472725" y="1831943"/>
                </a:lnTo>
                <a:cubicBezTo>
                  <a:pt x="298036" y="1971770"/>
                  <a:pt x="181450" y="2181797"/>
                  <a:pt x="167830" y="2419636"/>
                </a:cubicBezTo>
                <a:cubicBezTo>
                  <a:pt x="-19146" y="2201894"/>
                  <a:pt x="-58294" y="1883569"/>
                  <a:pt x="93058" y="1621631"/>
                </a:cubicBezTo>
                <a:lnTo>
                  <a:pt x="804100" y="391001"/>
                </a:lnTo>
                <a:cubicBezTo>
                  <a:pt x="995266" y="58865"/>
                  <a:pt x="1418367" y="-54578"/>
                  <a:pt x="1749551" y="137541"/>
                </a:cubicBezTo>
                <a:cubicBezTo>
                  <a:pt x="2074735" y="325279"/>
                  <a:pt x="2189892" y="736949"/>
                  <a:pt x="2012155" y="1065467"/>
                </a:cubicBezTo>
                <a:lnTo>
                  <a:pt x="1756314" y="621792"/>
                </a:lnTo>
                <a:lnTo>
                  <a:pt x="1756314" y="621792"/>
                </a:lnTo>
                <a:close/>
                <a:moveTo>
                  <a:pt x="1275873" y="901732"/>
                </a:moveTo>
                <a:cubicBezTo>
                  <a:pt x="1216246" y="798005"/>
                  <a:pt x="1251203" y="665798"/>
                  <a:pt x="1354930" y="606171"/>
                </a:cubicBezTo>
                <a:cubicBezTo>
                  <a:pt x="1458658" y="546259"/>
                  <a:pt x="1591627" y="580358"/>
                  <a:pt x="1651634" y="685133"/>
                </a:cubicBezTo>
                <a:lnTo>
                  <a:pt x="2210276" y="1652302"/>
                </a:lnTo>
                <a:lnTo>
                  <a:pt x="1709546" y="1652302"/>
                </a:lnTo>
                <a:lnTo>
                  <a:pt x="1275873" y="901732"/>
                </a:lnTo>
                <a:lnTo>
                  <a:pt x="1275873" y="901732"/>
                </a:lnTo>
                <a:close/>
                <a:moveTo>
                  <a:pt x="705135" y="2218754"/>
                </a:moveTo>
                <a:cubicBezTo>
                  <a:pt x="659129" y="2299621"/>
                  <a:pt x="649985" y="2390585"/>
                  <a:pt x="672274" y="2475071"/>
                </a:cubicBezTo>
                <a:cubicBezTo>
                  <a:pt x="694467" y="2557653"/>
                  <a:pt x="749045" y="2633472"/>
                  <a:pt x="830293" y="2680049"/>
                </a:cubicBezTo>
                <a:cubicBezTo>
                  <a:pt x="884967" y="2711291"/>
                  <a:pt x="945165" y="2726436"/>
                  <a:pt x="1004315" y="2725198"/>
                </a:cubicBezTo>
                <a:lnTo>
                  <a:pt x="2394013" y="2725198"/>
                </a:lnTo>
                <a:cubicBezTo>
                  <a:pt x="2603182" y="2806827"/>
                  <a:pt x="2843402" y="2802922"/>
                  <a:pt x="3056286" y="2696242"/>
                </a:cubicBezTo>
                <a:cubicBezTo>
                  <a:pt x="2961798" y="2965990"/>
                  <a:pt x="2704528" y="3160300"/>
                  <a:pt x="2402680" y="3160300"/>
                </a:cubicBezTo>
                <a:lnTo>
                  <a:pt x="980788" y="3160300"/>
                </a:lnTo>
                <a:cubicBezTo>
                  <a:pt x="598550" y="3160300"/>
                  <a:pt x="288416" y="2849880"/>
                  <a:pt x="288416" y="2467451"/>
                </a:cubicBezTo>
                <a:cubicBezTo>
                  <a:pt x="288416" y="2091500"/>
                  <a:pt x="587787" y="1786223"/>
                  <a:pt x="961453" y="1775079"/>
                </a:cubicBezTo>
                <a:lnTo>
                  <a:pt x="705135" y="2218754"/>
                </a:lnTo>
                <a:lnTo>
                  <a:pt x="705135" y="2218754"/>
                </a:lnTo>
                <a:close/>
                <a:moveTo>
                  <a:pt x="1187195" y="2495836"/>
                </a:moveTo>
                <a:cubicBezTo>
                  <a:pt x="1127283" y="2598230"/>
                  <a:pt x="995171" y="2634710"/>
                  <a:pt x="891349" y="2574893"/>
                </a:cubicBezTo>
                <a:cubicBezTo>
                  <a:pt x="787621" y="2515267"/>
                  <a:pt x="751712" y="2382774"/>
                  <a:pt x="811720" y="2278285"/>
                </a:cubicBezTo>
                <a:lnTo>
                  <a:pt x="1370647" y="1310545"/>
                </a:lnTo>
                <a:lnTo>
                  <a:pt x="1621345" y="1744504"/>
                </a:lnTo>
                <a:lnTo>
                  <a:pt x="1187195" y="2495836"/>
                </a:lnTo>
                <a:lnTo>
                  <a:pt x="1187195" y="2495836"/>
                </a:lnTo>
                <a:close/>
              </a:path>
            </a:pathLst>
          </a:custGeom>
          <a:solidFill>
            <a:srgbClr val="FFFFFF"/>
          </a:solidFill>
          <a:ln w="9525" cap="flat">
            <a:noFill/>
            <a:prstDash val="solid"/>
            <a:miter/>
          </a:ln>
        </p:spPr>
        <p:txBody>
          <a:bodyPr rtlCol="0" anchor="ctr"/>
          <a:lstStyle/>
          <a:p>
            <a:endParaRPr lang="en-AU">
              <a:latin typeface="Arial Bold" panose="020B0704020202020204" pitchFamily="34" charset="0"/>
            </a:endParaRPr>
          </a:p>
        </p:txBody>
      </p:sp>
    </p:spTree>
    <p:extLst>
      <p:ext uri="{BB962C8B-B14F-4D97-AF65-F5344CB8AC3E}">
        <p14:creationId xmlns:p14="http://schemas.microsoft.com/office/powerpoint/2010/main" val="18075911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BEA53FB-5C9A-4BD2-B6B0-648E9F935C30}"/>
              </a:ext>
            </a:extLst>
          </p:cNvPr>
          <p:cNvSpPr>
            <a:spLocks/>
          </p:cNvSpPr>
          <p:nvPr userDrawn="1"/>
        </p:nvSpPr>
        <p:spPr>
          <a:xfrm>
            <a:off x="0" y="6678000"/>
            <a:ext cx="12192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Bold" panose="020B0704020202020204" pitchFamily="34" charset="0"/>
            </a:endParaRPr>
          </a:p>
        </p:txBody>
      </p:sp>
      <p:sp>
        <p:nvSpPr>
          <p:cNvPr id="24" name="Title 16">
            <a:extLst>
              <a:ext uri="{FF2B5EF4-FFF2-40B4-BE49-F238E27FC236}">
                <a16:creationId xmlns:a16="http://schemas.microsoft.com/office/drawing/2014/main" id="{A6CE49BF-E955-4663-BB14-47F7826C1D1D}"/>
              </a:ext>
            </a:extLst>
          </p:cNvPr>
          <p:cNvSpPr>
            <a:spLocks noGrp="1"/>
          </p:cNvSpPr>
          <p:nvPr>
            <p:ph type="title" hasCustomPrompt="1"/>
          </p:nvPr>
        </p:nvSpPr>
        <p:spPr>
          <a:xfrm>
            <a:off x="628649" y="2643787"/>
            <a:ext cx="10923813" cy="818686"/>
          </a:xfrm>
        </p:spPr>
        <p:txBody>
          <a:bodyPr wrap="square" anchor="b">
            <a:spAutoFit/>
          </a:bodyPr>
          <a:lstStyle>
            <a:lvl1pPr>
              <a:lnSpc>
                <a:spcPct val="95000"/>
              </a:lnSpc>
              <a:defRPr sz="5600" spc="0" baseline="0">
                <a:solidFill>
                  <a:schemeClr val="tx2"/>
                </a:solidFill>
              </a:defRPr>
            </a:lvl1pPr>
          </a:lstStyle>
          <a:p>
            <a:r>
              <a:rPr lang="en-US"/>
              <a:t>Presentation heading goes here.</a:t>
            </a:r>
            <a:endParaRPr lang="en-AU"/>
          </a:p>
        </p:txBody>
      </p:sp>
      <p:sp>
        <p:nvSpPr>
          <p:cNvPr id="25" name="Text Placeholder 20">
            <a:extLst>
              <a:ext uri="{FF2B5EF4-FFF2-40B4-BE49-F238E27FC236}">
                <a16:creationId xmlns:a16="http://schemas.microsoft.com/office/drawing/2014/main" id="{9F77387F-AEFF-4451-B8AC-7FE745810C0B}"/>
              </a:ext>
            </a:extLst>
          </p:cNvPr>
          <p:cNvSpPr>
            <a:spLocks noGrp="1"/>
          </p:cNvSpPr>
          <p:nvPr>
            <p:ph type="body" sz="quarter" idx="14" hasCustomPrompt="1"/>
          </p:nvPr>
        </p:nvSpPr>
        <p:spPr>
          <a:xfrm>
            <a:off x="628649" y="3508375"/>
            <a:ext cx="10934701" cy="273280"/>
          </a:xfrm>
        </p:spPr>
        <p:txBody>
          <a:bodyPr wrap="square">
            <a:spAutoFit/>
          </a:bodyPr>
          <a:lstStyle>
            <a:lvl1pPr>
              <a:defRPr sz="1750" spc="0" baseline="0">
                <a:solidFill>
                  <a:schemeClr val="tx2"/>
                </a:solidFill>
                <a:latin typeface="Arial" panose="020B0604020202020204" pitchFamily="34" charset="0"/>
                <a:cs typeface="Arial" panose="020B0604020202020204" pitchFamily="34" charset="0"/>
              </a:defRPr>
            </a:lvl1pPr>
          </a:lstStyle>
          <a:p>
            <a:pPr lvl="0"/>
            <a:r>
              <a:rPr lang="en-AU" err="1"/>
              <a:t>Ultrices</a:t>
            </a:r>
            <a:r>
              <a:rPr lang="en-AU"/>
              <a:t> et </a:t>
            </a:r>
            <a:r>
              <a:rPr lang="en-AU" err="1"/>
              <a:t>luctus</a:t>
            </a:r>
            <a:r>
              <a:rPr lang="en-AU"/>
              <a:t> </a:t>
            </a:r>
            <a:r>
              <a:rPr lang="en-AU" err="1"/>
              <a:t>felis</a:t>
            </a:r>
            <a:r>
              <a:rPr lang="en-AU"/>
              <a:t> integer </a:t>
            </a:r>
            <a:r>
              <a:rPr lang="en-AU" err="1"/>
              <a:t>nam</a:t>
            </a:r>
            <a:r>
              <a:rPr lang="en-AU"/>
              <a:t> </a:t>
            </a:r>
            <a:r>
              <a:rPr lang="en-AU" err="1"/>
              <a:t>eu</a:t>
            </a:r>
            <a:r>
              <a:rPr lang="en-AU"/>
              <a:t> tempus sed ligula </a:t>
            </a:r>
            <a:r>
              <a:rPr lang="en-AU" err="1"/>
              <a:t>eleifend</a:t>
            </a:r>
            <a:r>
              <a:rPr lang="en-AU"/>
              <a:t>.</a:t>
            </a:r>
          </a:p>
        </p:txBody>
      </p:sp>
      <p:sp>
        <p:nvSpPr>
          <p:cNvPr id="26" name="Text Placeholder 20">
            <a:extLst>
              <a:ext uri="{FF2B5EF4-FFF2-40B4-BE49-F238E27FC236}">
                <a16:creationId xmlns:a16="http://schemas.microsoft.com/office/drawing/2014/main" id="{1B1EB9D7-6AEF-45D0-A178-E4702227EFFE}"/>
              </a:ext>
            </a:extLst>
          </p:cNvPr>
          <p:cNvSpPr>
            <a:spLocks noGrp="1"/>
          </p:cNvSpPr>
          <p:nvPr>
            <p:ph type="body" sz="quarter" idx="16" hasCustomPrompt="1"/>
          </p:nvPr>
        </p:nvSpPr>
        <p:spPr>
          <a:xfrm>
            <a:off x="628649" y="4480453"/>
            <a:ext cx="3476625" cy="646331"/>
          </a:xfrm>
        </p:spPr>
        <p:txBody>
          <a:bodyPr wrap="square">
            <a:spAutoFit/>
          </a:bodyPr>
          <a:lstStyle>
            <a:lvl1pPr>
              <a:lnSpc>
                <a:spcPct val="100000"/>
              </a:lnSpc>
              <a:spcBef>
                <a:spcPts val="0"/>
              </a:spcBef>
              <a:defRPr sz="1400" spc="0" baseline="0">
                <a:solidFill>
                  <a:schemeClr val="tx2"/>
                </a:solidFill>
                <a:latin typeface="Arial" panose="020B0604020202020204" pitchFamily="34" charset="0"/>
                <a:cs typeface="Arial" panose="020B0604020202020204" pitchFamily="34" charset="0"/>
              </a:defRPr>
            </a:lvl1pPr>
          </a:lstStyle>
          <a:p>
            <a:pPr lvl="0"/>
            <a:r>
              <a:rPr lang="en-AU"/>
              <a:t>Date</a:t>
            </a:r>
          </a:p>
          <a:p>
            <a:pPr lvl="0"/>
            <a:r>
              <a:rPr lang="en-AU"/>
              <a:t>Presenter Name</a:t>
            </a:r>
          </a:p>
          <a:p>
            <a:pPr lvl="0"/>
            <a:r>
              <a:rPr lang="en-AU"/>
              <a:t>presentername@qbe.com</a:t>
            </a:r>
          </a:p>
        </p:txBody>
      </p:sp>
      <p:cxnSp>
        <p:nvCxnSpPr>
          <p:cNvPr id="31" name="Straight Connector 30">
            <a:extLst>
              <a:ext uri="{FF2B5EF4-FFF2-40B4-BE49-F238E27FC236}">
                <a16:creationId xmlns:a16="http://schemas.microsoft.com/office/drawing/2014/main" id="{445575B0-6B77-49C3-AC04-52EF95ACCC4D}"/>
              </a:ext>
            </a:extLst>
          </p:cNvPr>
          <p:cNvCxnSpPr>
            <a:cxnSpLocks/>
          </p:cNvCxnSpPr>
          <p:nvPr userDrawn="1"/>
        </p:nvCxnSpPr>
        <p:spPr>
          <a:xfrm>
            <a:off x="639537" y="4135591"/>
            <a:ext cx="522000" cy="0"/>
          </a:xfrm>
          <a:prstGeom prst="line">
            <a:avLst/>
          </a:prstGeom>
          <a:noFill/>
          <a:ln w="25400">
            <a:solidFill>
              <a:schemeClr val="bg1"/>
            </a:solidFill>
            <a:miter lim="800000"/>
          </a:ln>
        </p:spPr>
      </p:cxnSp>
      <p:grpSp>
        <p:nvGrpSpPr>
          <p:cNvPr id="9" name="Group 4">
            <a:extLst>
              <a:ext uri="{FF2B5EF4-FFF2-40B4-BE49-F238E27FC236}">
                <a16:creationId xmlns:a16="http://schemas.microsoft.com/office/drawing/2014/main" id="{6E1E0CC3-AD13-4266-89F0-EB983CEBE3D8}"/>
              </a:ext>
            </a:extLst>
          </p:cNvPr>
          <p:cNvGrpSpPr>
            <a:grpSpLocks noChangeAspect="1"/>
          </p:cNvGrpSpPr>
          <p:nvPr userDrawn="1"/>
        </p:nvGrpSpPr>
        <p:grpSpPr bwMode="auto">
          <a:xfrm>
            <a:off x="639537" y="942112"/>
            <a:ext cx="953212" cy="278185"/>
            <a:chOff x="-39" y="4615"/>
            <a:chExt cx="7720" cy="2253"/>
          </a:xfrm>
        </p:grpSpPr>
        <p:sp>
          <p:nvSpPr>
            <p:cNvPr id="10" name="Freeform 5">
              <a:extLst>
                <a:ext uri="{FF2B5EF4-FFF2-40B4-BE49-F238E27FC236}">
                  <a16:creationId xmlns:a16="http://schemas.microsoft.com/office/drawing/2014/main" id="{5A66616F-0315-46E5-9594-CBFC12AC6D92}"/>
                </a:ext>
              </a:extLst>
            </p:cNvPr>
            <p:cNvSpPr>
              <a:spLocks noEditPoints="1"/>
            </p:cNvSpPr>
            <p:nvPr userDrawn="1"/>
          </p:nvSpPr>
          <p:spPr bwMode="auto">
            <a:xfrm>
              <a:off x="2780" y="4652"/>
              <a:ext cx="4901" cy="2216"/>
            </a:xfrm>
            <a:custGeom>
              <a:avLst/>
              <a:gdLst>
                <a:gd name="T0" fmla="*/ 1596 w 7451"/>
                <a:gd name="T1" fmla="*/ 2454 h 3368"/>
                <a:gd name="T2" fmla="*/ 852 w 7451"/>
                <a:gd name="T3" fmla="*/ 2347 h 3368"/>
                <a:gd name="T4" fmla="*/ 1124 w 7451"/>
                <a:gd name="T5" fmla="*/ 2768 h 3368"/>
                <a:gd name="T6" fmla="*/ 1891 w 7451"/>
                <a:gd name="T7" fmla="*/ 2878 h 3368"/>
                <a:gd name="T8" fmla="*/ 2486 w 7451"/>
                <a:gd name="T9" fmla="*/ 2538 h 3368"/>
                <a:gd name="T10" fmla="*/ 2821 w 7451"/>
                <a:gd name="T11" fmla="*/ 1659 h 3368"/>
                <a:gd name="T12" fmla="*/ 2503 w 7451"/>
                <a:gd name="T13" fmla="*/ 856 h 3368"/>
                <a:gd name="T14" fmla="*/ 1644 w 7451"/>
                <a:gd name="T15" fmla="*/ 469 h 3368"/>
                <a:gd name="T16" fmla="*/ 842 w 7451"/>
                <a:gd name="T17" fmla="*/ 807 h 3368"/>
                <a:gd name="T18" fmla="*/ 484 w 7451"/>
                <a:gd name="T19" fmla="*/ 1686 h 3368"/>
                <a:gd name="T20" fmla="*/ 533 w 7451"/>
                <a:gd name="T21" fmla="*/ 2024 h 3368"/>
                <a:gd name="T22" fmla="*/ 1067 w 7451"/>
                <a:gd name="T23" fmla="*/ 1919 h 3368"/>
                <a:gd name="T24" fmla="*/ 2486 w 7451"/>
                <a:gd name="T25" fmla="*/ 2538 h 3368"/>
                <a:gd name="T26" fmla="*/ 2120 w 7451"/>
                <a:gd name="T27" fmla="*/ 3300 h 3368"/>
                <a:gd name="T28" fmla="*/ 1103 w 7451"/>
                <a:gd name="T29" fmla="*/ 3277 h 3368"/>
                <a:gd name="T30" fmla="*/ 162 w 7451"/>
                <a:gd name="T31" fmla="*/ 2419 h 3368"/>
                <a:gd name="T32" fmla="*/ 130 w 7451"/>
                <a:gd name="T33" fmla="*/ 1022 h 3368"/>
                <a:gd name="T34" fmla="*/ 1030 w 7451"/>
                <a:gd name="T35" fmla="*/ 119 h 3368"/>
                <a:gd name="T36" fmla="*/ 2278 w 7451"/>
                <a:gd name="T37" fmla="*/ 119 h 3368"/>
                <a:gd name="T38" fmla="*/ 3183 w 7451"/>
                <a:gd name="T39" fmla="*/ 1030 h 3368"/>
                <a:gd name="T40" fmla="*/ 3207 w 7451"/>
                <a:gd name="T41" fmla="*/ 2290 h 3368"/>
                <a:gd name="T42" fmla="*/ 3081 w 7451"/>
                <a:gd name="T43" fmla="*/ 2852 h 3368"/>
                <a:gd name="T44" fmla="*/ 3337 w 7451"/>
                <a:gd name="T45" fmla="*/ 2872 h 3368"/>
                <a:gd name="T46" fmla="*/ 3295 w 7451"/>
                <a:gd name="T47" fmla="*/ 3325 h 3368"/>
                <a:gd name="T48" fmla="*/ 2548 w 7451"/>
                <a:gd name="T49" fmla="*/ 3102 h 3368"/>
                <a:gd name="T50" fmla="*/ 4225 w 7451"/>
                <a:gd name="T51" fmla="*/ 1423 h 3368"/>
                <a:gd name="T52" fmla="*/ 4905 w 7451"/>
                <a:gd name="T53" fmla="*/ 943 h 3368"/>
                <a:gd name="T54" fmla="*/ 4329 w 7451"/>
                <a:gd name="T55" fmla="*/ 496 h 3368"/>
                <a:gd name="T56" fmla="*/ 4075 w 7451"/>
                <a:gd name="T57" fmla="*/ 1423 h 3368"/>
                <a:gd name="T58" fmla="*/ 4444 w 7451"/>
                <a:gd name="T59" fmla="*/ 2881 h 3368"/>
                <a:gd name="T60" fmla="*/ 5081 w 7451"/>
                <a:gd name="T61" fmla="*/ 2380 h 3368"/>
                <a:gd name="T62" fmla="*/ 4444 w 7451"/>
                <a:gd name="T63" fmla="*/ 1813 h 3368"/>
                <a:gd name="T64" fmla="*/ 4070 w 7451"/>
                <a:gd name="T65" fmla="*/ 2881 h 3368"/>
                <a:gd name="T66" fmla="*/ 5105 w 7451"/>
                <a:gd name="T67" fmla="*/ 280 h 3368"/>
                <a:gd name="T68" fmla="*/ 5288 w 7451"/>
                <a:gd name="T69" fmla="*/ 1306 h 3368"/>
                <a:gd name="T70" fmla="*/ 5407 w 7451"/>
                <a:gd name="T71" fmla="*/ 1839 h 3368"/>
                <a:gd name="T72" fmla="*/ 5461 w 7451"/>
                <a:gd name="T73" fmla="*/ 2757 h 3368"/>
                <a:gd name="T74" fmla="*/ 4890 w 7451"/>
                <a:gd name="T75" fmla="*/ 3270 h 3368"/>
                <a:gd name="T76" fmla="*/ 3606 w 7451"/>
                <a:gd name="T77" fmla="*/ 3323 h 3368"/>
                <a:gd name="T78" fmla="*/ 4309 w 7451"/>
                <a:gd name="T79" fmla="*/ 52 h 3368"/>
                <a:gd name="T80" fmla="*/ 5752 w 7451"/>
                <a:gd name="T81" fmla="*/ 3323 h 3368"/>
                <a:gd name="T82" fmla="*/ 7451 w 7451"/>
                <a:gd name="T83" fmla="*/ 52 h 3368"/>
                <a:gd name="T84" fmla="*/ 6226 w 7451"/>
                <a:gd name="T85" fmla="*/ 489 h 3368"/>
                <a:gd name="T86" fmla="*/ 7451 w 7451"/>
                <a:gd name="T87" fmla="*/ 1466 h 3368"/>
                <a:gd name="T88" fmla="*/ 6226 w 7451"/>
                <a:gd name="T89" fmla="*/ 1891 h 3368"/>
                <a:gd name="T90" fmla="*/ 7451 w 7451"/>
                <a:gd name="T91" fmla="*/ 2871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51" h="3368">
                  <a:moveTo>
                    <a:pt x="2130" y="2801"/>
                  </a:moveTo>
                  <a:cubicBezTo>
                    <a:pt x="1965" y="2650"/>
                    <a:pt x="1786" y="2533"/>
                    <a:pt x="1596" y="2454"/>
                  </a:cubicBezTo>
                  <a:cubicBezTo>
                    <a:pt x="1405" y="2374"/>
                    <a:pt x="1212" y="2334"/>
                    <a:pt x="1015" y="2334"/>
                  </a:cubicBezTo>
                  <a:cubicBezTo>
                    <a:pt x="959" y="2334"/>
                    <a:pt x="905" y="2338"/>
                    <a:pt x="852" y="2347"/>
                  </a:cubicBezTo>
                  <a:cubicBezTo>
                    <a:pt x="799" y="2355"/>
                    <a:pt x="748" y="2367"/>
                    <a:pt x="697" y="2383"/>
                  </a:cubicBezTo>
                  <a:cubicBezTo>
                    <a:pt x="813" y="2549"/>
                    <a:pt x="955" y="2677"/>
                    <a:pt x="1124" y="2768"/>
                  </a:cubicBezTo>
                  <a:cubicBezTo>
                    <a:pt x="1293" y="2858"/>
                    <a:pt x="1475" y="2904"/>
                    <a:pt x="1670" y="2904"/>
                  </a:cubicBezTo>
                  <a:cubicBezTo>
                    <a:pt x="1742" y="2904"/>
                    <a:pt x="1815" y="2895"/>
                    <a:pt x="1891" y="2878"/>
                  </a:cubicBezTo>
                  <a:cubicBezTo>
                    <a:pt x="1966" y="2862"/>
                    <a:pt x="2046" y="2835"/>
                    <a:pt x="2130" y="2801"/>
                  </a:cubicBezTo>
                  <a:close/>
                  <a:moveTo>
                    <a:pt x="2486" y="2538"/>
                  </a:moveTo>
                  <a:cubicBezTo>
                    <a:pt x="2602" y="2405"/>
                    <a:pt x="2688" y="2271"/>
                    <a:pt x="2741" y="2131"/>
                  </a:cubicBezTo>
                  <a:cubicBezTo>
                    <a:pt x="2795" y="1993"/>
                    <a:pt x="2821" y="1835"/>
                    <a:pt x="2821" y="1659"/>
                  </a:cubicBezTo>
                  <a:cubicBezTo>
                    <a:pt x="2821" y="1510"/>
                    <a:pt x="2794" y="1366"/>
                    <a:pt x="2740" y="1229"/>
                  </a:cubicBezTo>
                  <a:cubicBezTo>
                    <a:pt x="2686" y="1092"/>
                    <a:pt x="2607" y="968"/>
                    <a:pt x="2503" y="856"/>
                  </a:cubicBezTo>
                  <a:cubicBezTo>
                    <a:pt x="2382" y="724"/>
                    <a:pt x="2251" y="627"/>
                    <a:pt x="2112" y="564"/>
                  </a:cubicBezTo>
                  <a:cubicBezTo>
                    <a:pt x="1972" y="502"/>
                    <a:pt x="1816" y="469"/>
                    <a:pt x="1644" y="469"/>
                  </a:cubicBezTo>
                  <a:cubicBezTo>
                    <a:pt x="1491" y="469"/>
                    <a:pt x="1346" y="498"/>
                    <a:pt x="1208" y="556"/>
                  </a:cubicBezTo>
                  <a:cubicBezTo>
                    <a:pt x="1071" y="615"/>
                    <a:pt x="949" y="698"/>
                    <a:pt x="842" y="807"/>
                  </a:cubicBezTo>
                  <a:cubicBezTo>
                    <a:pt x="726" y="926"/>
                    <a:pt x="638" y="1060"/>
                    <a:pt x="577" y="1212"/>
                  </a:cubicBezTo>
                  <a:cubicBezTo>
                    <a:pt x="515" y="1363"/>
                    <a:pt x="484" y="1523"/>
                    <a:pt x="484" y="1686"/>
                  </a:cubicBezTo>
                  <a:cubicBezTo>
                    <a:pt x="484" y="1737"/>
                    <a:pt x="489" y="1791"/>
                    <a:pt x="497" y="1848"/>
                  </a:cubicBezTo>
                  <a:cubicBezTo>
                    <a:pt x="504" y="1904"/>
                    <a:pt x="517" y="1962"/>
                    <a:pt x="533" y="2024"/>
                  </a:cubicBezTo>
                  <a:cubicBezTo>
                    <a:pt x="604" y="1989"/>
                    <a:pt x="683" y="1961"/>
                    <a:pt x="768" y="1944"/>
                  </a:cubicBezTo>
                  <a:cubicBezTo>
                    <a:pt x="855" y="1926"/>
                    <a:pt x="954" y="1919"/>
                    <a:pt x="1067" y="1919"/>
                  </a:cubicBezTo>
                  <a:cubicBezTo>
                    <a:pt x="1308" y="1919"/>
                    <a:pt x="1550" y="1972"/>
                    <a:pt x="1794" y="2078"/>
                  </a:cubicBezTo>
                  <a:cubicBezTo>
                    <a:pt x="2038" y="2186"/>
                    <a:pt x="2268" y="2338"/>
                    <a:pt x="2486" y="2538"/>
                  </a:cubicBezTo>
                  <a:close/>
                  <a:moveTo>
                    <a:pt x="2548" y="3102"/>
                  </a:moveTo>
                  <a:cubicBezTo>
                    <a:pt x="2413" y="3190"/>
                    <a:pt x="2271" y="3256"/>
                    <a:pt x="2120" y="3300"/>
                  </a:cubicBezTo>
                  <a:cubicBezTo>
                    <a:pt x="1970" y="3345"/>
                    <a:pt x="1813" y="3368"/>
                    <a:pt x="1648" y="3368"/>
                  </a:cubicBezTo>
                  <a:cubicBezTo>
                    <a:pt x="1459" y="3368"/>
                    <a:pt x="1277" y="3336"/>
                    <a:pt x="1103" y="3277"/>
                  </a:cubicBezTo>
                  <a:cubicBezTo>
                    <a:pt x="929" y="3214"/>
                    <a:pt x="770" y="3127"/>
                    <a:pt x="624" y="3011"/>
                  </a:cubicBezTo>
                  <a:cubicBezTo>
                    <a:pt x="423" y="2848"/>
                    <a:pt x="269" y="2651"/>
                    <a:pt x="162" y="2419"/>
                  </a:cubicBezTo>
                  <a:cubicBezTo>
                    <a:pt x="54" y="2188"/>
                    <a:pt x="0" y="1936"/>
                    <a:pt x="0" y="1664"/>
                  </a:cubicBezTo>
                  <a:cubicBezTo>
                    <a:pt x="0" y="1439"/>
                    <a:pt x="43" y="1224"/>
                    <a:pt x="130" y="1022"/>
                  </a:cubicBezTo>
                  <a:cubicBezTo>
                    <a:pt x="215" y="820"/>
                    <a:pt x="341" y="636"/>
                    <a:pt x="507" y="468"/>
                  </a:cubicBezTo>
                  <a:cubicBezTo>
                    <a:pt x="664" y="314"/>
                    <a:pt x="838" y="199"/>
                    <a:pt x="1030" y="119"/>
                  </a:cubicBezTo>
                  <a:cubicBezTo>
                    <a:pt x="1222" y="39"/>
                    <a:pt x="1428" y="0"/>
                    <a:pt x="1648" y="0"/>
                  </a:cubicBezTo>
                  <a:cubicBezTo>
                    <a:pt x="1875" y="0"/>
                    <a:pt x="2085" y="39"/>
                    <a:pt x="2278" y="119"/>
                  </a:cubicBezTo>
                  <a:cubicBezTo>
                    <a:pt x="2471" y="199"/>
                    <a:pt x="2648" y="316"/>
                    <a:pt x="2808" y="474"/>
                  </a:cubicBezTo>
                  <a:cubicBezTo>
                    <a:pt x="2974" y="637"/>
                    <a:pt x="3098" y="823"/>
                    <a:pt x="3183" y="1030"/>
                  </a:cubicBezTo>
                  <a:cubicBezTo>
                    <a:pt x="3266" y="1236"/>
                    <a:pt x="3308" y="1461"/>
                    <a:pt x="3308" y="1702"/>
                  </a:cubicBezTo>
                  <a:cubicBezTo>
                    <a:pt x="3308" y="1915"/>
                    <a:pt x="3274" y="2110"/>
                    <a:pt x="3207" y="2290"/>
                  </a:cubicBezTo>
                  <a:cubicBezTo>
                    <a:pt x="3141" y="2468"/>
                    <a:pt x="3040" y="2637"/>
                    <a:pt x="2904" y="2792"/>
                  </a:cubicBezTo>
                  <a:cubicBezTo>
                    <a:pt x="2961" y="2820"/>
                    <a:pt x="3021" y="2839"/>
                    <a:pt x="3081" y="2852"/>
                  </a:cubicBezTo>
                  <a:cubicBezTo>
                    <a:pt x="3142" y="2865"/>
                    <a:pt x="3207" y="2872"/>
                    <a:pt x="3277" y="2872"/>
                  </a:cubicBezTo>
                  <a:cubicBezTo>
                    <a:pt x="3337" y="2872"/>
                    <a:pt x="3337" y="2872"/>
                    <a:pt x="3337" y="2872"/>
                  </a:cubicBezTo>
                  <a:cubicBezTo>
                    <a:pt x="3337" y="3325"/>
                    <a:pt x="3337" y="3325"/>
                    <a:pt x="3337" y="3325"/>
                  </a:cubicBezTo>
                  <a:cubicBezTo>
                    <a:pt x="3295" y="3325"/>
                    <a:pt x="3295" y="3325"/>
                    <a:pt x="3295" y="3325"/>
                  </a:cubicBezTo>
                  <a:cubicBezTo>
                    <a:pt x="3175" y="3325"/>
                    <a:pt x="3052" y="3306"/>
                    <a:pt x="2928" y="3270"/>
                  </a:cubicBezTo>
                  <a:cubicBezTo>
                    <a:pt x="2803" y="3232"/>
                    <a:pt x="2677" y="3177"/>
                    <a:pt x="2548" y="3102"/>
                  </a:cubicBezTo>
                  <a:close/>
                  <a:moveTo>
                    <a:pt x="4075" y="1423"/>
                  </a:moveTo>
                  <a:cubicBezTo>
                    <a:pt x="4225" y="1423"/>
                    <a:pt x="4225" y="1423"/>
                    <a:pt x="4225" y="1423"/>
                  </a:cubicBezTo>
                  <a:cubicBezTo>
                    <a:pt x="4470" y="1423"/>
                    <a:pt x="4645" y="1385"/>
                    <a:pt x="4749" y="1312"/>
                  </a:cubicBezTo>
                  <a:cubicBezTo>
                    <a:pt x="4853" y="1236"/>
                    <a:pt x="4905" y="1115"/>
                    <a:pt x="4905" y="943"/>
                  </a:cubicBezTo>
                  <a:cubicBezTo>
                    <a:pt x="4905" y="792"/>
                    <a:pt x="4858" y="680"/>
                    <a:pt x="4763" y="606"/>
                  </a:cubicBezTo>
                  <a:cubicBezTo>
                    <a:pt x="4669" y="533"/>
                    <a:pt x="4524" y="496"/>
                    <a:pt x="4329" y="496"/>
                  </a:cubicBezTo>
                  <a:cubicBezTo>
                    <a:pt x="4075" y="496"/>
                    <a:pt x="4075" y="496"/>
                    <a:pt x="4075" y="496"/>
                  </a:cubicBezTo>
                  <a:cubicBezTo>
                    <a:pt x="4075" y="1423"/>
                    <a:pt x="4075" y="1423"/>
                    <a:pt x="4075" y="1423"/>
                  </a:cubicBezTo>
                  <a:close/>
                  <a:moveTo>
                    <a:pt x="4070" y="2881"/>
                  </a:moveTo>
                  <a:cubicBezTo>
                    <a:pt x="4444" y="2881"/>
                    <a:pt x="4444" y="2881"/>
                    <a:pt x="4444" y="2881"/>
                  </a:cubicBezTo>
                  <a:cubicBezTo>
                    <a:pt x="4662" y="2881"/>
                    <a:pt x="4823" y="2840"/>
                    <a:pt x="4926" y="2757"/>
                  </a:cubicBezTo>
                  <a:cubicBezTo>
                    <a:pt x="5029" y="2677"/>
                    <a:pt x="5081" y="2551"/>
                    <a:pt x="5081" y="2380"/>
                  </a:cubicBezTo>
                  <a:cubicBezTo>
                    <a:pt x="5081" y="2193"/>
                    <a:pt x="5027" y="2053"/>
                    <a:pt x="4919" y="1957"/>
                  </a:cubicBezTo>
                  <a:cubicBezTo>
                    <a:pt x="4812" y="1862"/>
                    <a:pt x="4654" y="1813"/>
                    <a:pt x="4444" y="1813"/>
                  </a:cubicBezTo>
                  <a:cubicBezTo>
                    <a:pt x="4070" y="1813"/>
                    <a:pt x="4070" y="1813"/>
                    <a:pt x="4070" y="1813"/>
                  </a:cubicBezTo>
                  <a:cubicBezTo>
                    <a:pt x="4070" y="2881"/>
                    <a:pt x="4070" y="2881"/>
                    <a:pt x="4070" y="2881"/>
                  </a:cubicBezTo>
                  <a:close/>
                  <a:moveTo>
                    <a:pt x="4309" y="52"/>
                  </a:moveTo>
                  <a:cubicBezTo>
                    <a:pt x="4658" y="52"/>
                    <a:pt x="4923" y="128"/>
                    <a:pt x="5105" y="280"/>
                  </a:cubicBezTo>
                  <a:cubicBezTo>
                    <a:pt x="5286" y="433"/>
                    <a:pt x="5377" y="657"/>
                    <a:pt x="5377" y="947"/>
                  </a:cubicBezTo>
                  <a:cubicBezTo>
                    <a:pt x="5377" y="1083"/>
                    <a:pt x="5348" y="1202"/>
                    <a:pt x="5288" y="1306"/>
                  </a:cubicBezTo>
                  <a:cubicBezTo>
                    <a:pt x="5228" y="1409"/>
                    <a:pt x="5142" y="1495"/>
                    <a:pt x="5027" y="1562"/>
                  </a:cubicBezTo>
                  <a:cubicBezTo>
                    <a:pt x="5188" y="1609"/>
                    <a:pt x="5315" y="1701"/>
                    <a:pt x="5407" y="1839"/>
                  </a:cubicBezTo>
                  <a:cubicBezTo>
                    <a:pt x="5500" y="1975"/>
                    <a:pt x="5547" y="2137"/>
                    <a:pt x="5547" y="2327"/>
                  </a:cubicBezTo>
                  <a:cubicBezTo>
                    <a:pt x="5547" y="2479"/>
                    <a:pt x="5518" y="2623"/>
                    <a:pt x="5461" y="2757"/>
                  </a:cubicBezTo>
                  <a:cubicBezTo>
                    <a:pt x="5404" y="2890"/>
                    <a:pt x="5326" y="3002"/>
                    <a:pt x="5225" y="3089"/>
                  </a:cubicBezTo>
                  <a:cubicBezTo>
                    <a:pt x="5126" y="3173"/>
                    <a:pt x="5015" y="3234"/>
                    <a:pt x="4890" y="3270"/>
                  </a:cubicBezTo>
                  <a:cubicBezTo>
                    <a:pt x="4764" y="3306"/>
                    <a:pt x="4588" y="3323"/>
                    <a:pt x="4361" y="3323"/>
                  </a:cubicBezTo>
                  <a:cubicBezTo>
                    <a:pt x="3606" y="3323"/>
                    <a:pt x="3606" y="3323"/>
                    <a:pt x="3606" y="3323"/>
                  </a:cubicBezTo>
                  <a:cubicBezTo>
                    <a:pt x="3606" y="52"/>
                    <a:pt x="3606" y="52"/>
                    <a:pt x="3606" y="52"/>
                  </a:cubicBezTo>
                  <a:cubicBezTo>
                    <a:pt x="4309" y="52"/>
                    <a:pt x="4309" y="52"/>
                    <a:pt x="4309" y="52"/>
                  </a:cubicBezTo>
                  <a:close/>
                  <a:moveTo>
                    <a:pt x="7451" y="3323"/>
                  </a:moveTo>
                  <a:cubicBezTo>
                    <a:pt x="5752" y="3323"/>
                    <a:pt x="5752" y="3323"/>
                    <a:pt x="5752" y="3323"/>
                  </a:cubicBezTo>
                  <a:cubicBezTo>
                    <a:pt x="5752" y="52"/>
                    <a:pt x="5752" y="52"/>
                    <a:pt x="5752" y="52"/>
                  </a:cubicBezTo>
                  <a:cubicBezTo>
                    <a:pt x="7451" y="52"/>
                    <a:pt x="7451" y="52"/>
                    <a:pt x="7451" y="52"/>
                  </a:cubicBezTo>
                  <a:cubicBezTo>
                    <a:pt x="7451" y="489"/>
                    <a:pt x="7451" y="489"/>
                    <a:pt x="7451" y="489"/>
                  </a:cubicBezTo>
                  <a:cubicBezTo>
                    <a:pt x="6226" y="489"/>
                    <a:pt x="6226" y="489"/>
                    <a:pt x="6226" y="489"/>
                  </a:cubicBezTo>
                  <a:cubicBezTo>
                    <a:pt x="6226" y="1466"/>
                    <a:pt x="6226" y="1466"/>
                    <a:pt x="6226" y="1466"/>
                  </a:cubicBezTo>
                  <a:cubicBezTo>
                    <a:pt x="7451" y="1466"/>
                    <a:pt x="7451" y="1466"/>
                    <a:pt x="7451" y="1466"/>
                  </a:cubicBezTo>
                  <a:cubicBezTo>
                    <a:pt x="7451" y="1891"/>
                    <a:pt x="7451" y="1891"/>
                    <a:pt x="7451" y="1891"/>
                  </a:cubicBezTo>
                  <a:cubicBezTo>
                    <a:pt x="6226" y="1891"/>
                    <a:pt x="6226" y="1891"/>
                    <a:pt x="6226" y="1891"/>
                  </a:cubicBezTo>
                  <a:cubicBezTo>
                    <a:pt x="6226" y="2871"/>
                    <a:pt x="6226" y="2871"/>
                    <a:pt x="6226" y="2871"/>
                  </a:cubicBezTo>
                  <a:cubicBezTo>
                    <a:pt x="7451" y="2871"/>
                    <a:pt x="7451" y="2871"/>
                    <a:pt x="7451" y="2871"/>
                  </a:cubicBezTo>
                  <a:cubicBezTo>
                    <a:pt x="7451" y="3323"/>
                    <a:pt x="7451" y="3323"/>
                    <a:pt x="7451" y="3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sp>
          <p:nvSpPr>
            <p:cNvPr id="11" name="Freeform 6">
              <a:extLst>
                <a:ext uri="{FF2B5EF4-FFF2-40B4-BE49-F238E27FC236}">
                  <a16:creationId xmlns:a16="http://schemas.microsoft.com/office/drawing/2014/main" id="{512E136B-A604-454C-BB88-9091D9A180CB}"/>
                </a:ext>
              </a:extLst>
            </p:cNvPr>
            <p:cNvSpPr>
              <a:spLocks noEditPoints="1"/>
            </p:cNvSpPr>
            <p:nvPr userDrawn="1"/>
          </p:nvSpPr>
          <p:spPr bwMode="auto">
            <a:xfrm>
              <a:off x="-39" y="4615"/>
              <a:ext cx="2446" cy="2221"/>
            </a:xfrm>
            <a:custGeom>
              <a:avLst/>
              <a:gdLst>
                <a:gd name="T0" fmla="*/ 2807 w 3719"/>
                <a:gd name="T1" fmla="*/ 2505 h 3377"/>
                <a:gd name="T2" fmla="*/ 3057 w 3719"/>
                <a:gd name="T3" fmla="*/ 2401 h 3377"/>
                <a:gd name="T4" fmla="*/ 3161 w 3719"/>
                <a:gd name="T5" fmla="*/ 2149 h 3377"/>
                <a:gd name="T6" fmla="*/ 3111 w 3719"/>
                <a:gd name="T7" fmla="*/ 1968 h 3377"/>
                <a:gd name="T8" fmla="*/ 2381 w 3719"/>
                <a:gd name="T9" fmla="*/ 702 h 3377"/>
                <a:gd name="T10" fmla="*/ 2006 w 3719"/>
                <a:gd name="T11" fmla="*/ 117 h 3377"/>
                <a:gd name="T12" fmla="*/ 2771 w 3719"/>
                <a:gd name="T13" fmla="*/ 468 h 3377"/>
                <a:gd name="T14" fmla="*/ 3518 w 3719"/>
                <a:gd name="T15" fmla="*/ 1760 h 3377"/>
                <a:gd name="T16" fmla="*/ 3252 w 3719"/>
                <a:gd name="T17" fmla="*/ 2754 h 3377"/>
                <a:gd name="T18" fmla="*/ 2269 w 3719"/>
                <a:gd name="T19" fmla="*/ 2505 h 3377"/>
                <a:gd name="T20" fmla="*/ 2807 w 3719"/>
                <a:gd name="T21" fmla="*/ 2505 h 3377"/>
                <a:gd name="T22" fmla="*/ 2805 w 3719"/>
                <a:gd name="T23" fmla="*/ 1921 h 3377"/>
                <a:gd name="T24" fmla="*/ 1894 w 3719"/>
                <a:gd name="T25" fmla="*/ 1921 h 3377"/>
                <a:gd name="T26" fmla="*/ 1631 w 3719"/>
                <a:gd name="T27" fmla="*/ 2377 h 3377"/>
                <a:gd name="T28" fmla="*/ 2805 w 3719"/>
                <a:gd name="T29" fmla="*/ 2377 h 3377"/>
                <a:gd name="T30" fmla="*/ 3033 w 3719"/>
                <a:gd name="T31" fmla="*/ 2149 h 3377"/>
                <a:gd name="T32" fmla="*/ 2805 w 3719"/>
                <a:gd name="T33" fmla="*/ 1921 h 3377"/>
                <a:gd name="T34" fmla="*/ 1906 w 3719"/>
                <a:gd name="T35" fmla="*/ 710 h 3377"/>
                <a:gd name="T36" fmla="*/ 2175 w 3719"/>
                <a:gd name="T37" fmla="*/ 1176 h 3377"/>
                <a:gd name="T38" fmla="*/ 1899 w 3719"/>
                <a:gd name="T39" fmla="*/ 201 h 3377"/>
                <a:gd name="T40" fmla="*/ 906 w 3719"/>
                <a:gd name="T41" fmla="*/ 468 h 3377"/>
                <a:gd name="T42" fmla="*/ 159 w 3719"/>
                <a:gd name="T43" fmla="*/ 1760 h 3377"/>
                <a:gd name="T44" fmla="*/ 238 w 3719"/>
                <a:gd name="T45" fmla="*/ 2599 h 3377"/>
                <a:gd name="T46" fmla="*/ 558 w 3719"/>
                <a:gd name="T47" fmla="*/ 1981 h 3377"/>
                <a:gd name="T48" fmla="*/ 1288 w 3719"/>
                <a:gd name="T49" fmla="*/ 715 h 3377"/>
                <a:gd name="T50" fmla="*/ 1421 w 3719"/>
                <a:gd name="T51" fmla="*/ 582 h 3377"/>
                <a:gd name="T52" fmla="*/ 1691 w 3719"/>
                <a:gd name="T53" fmla="*/ 546 h 3377"/>
                <a:gd name="T54" fmla="*/ 1906 w 3719"/>
                <a:gd name="T55" fmla="*/ 710 h 3377"/>
                <a:gd name="T56" fmla="*/ 1402 w 3719"/>
                <a:gd name="T57" fmla="*/ 1004 h 3377"/>
                <a:gd name="T58" fmla="*/ 1857 w 3719"/>
                <a:gd name="T59" fmla="*/ 1793 h 3377"/>
                <a:gd name="T60" fmla="*/ 2383 w 3719"/>
                <a:gd name="T61" fmla="*/ 1793 h 3377"/>
                <a:gd name="T62" fmla="*/ 1796 w 3719"/>
                <a:gd name="T63" fmla="*/ 777 h 3377"/>
                <a:gd name="T64" fmla="*/ 1485 w 3719"/>
                <a:gd name="T65" fmla="*/ 694 h 3377"/>
                <a:gd name="T66" fmla="*/ 1402 w 3719"/>
                <a:gd name="T67" fmla="*/ 1004 h 3377"/>
                <a:gd name="T68" fmla="*/ 802 w 3719"/>
                <a:gd name="T69" fmla="*/ 2388 h 3377"/>
                <a:gd name="T70" fmla="*/ 1071 w 3719"/>
                <a:gd name="T71" fmla="*/ 1922 h 3377"/>
                <a:gd name="T72" fmla="*/ 364 w 3719"/>
                <a:gd name="T73" fmla="*/ 2649 h 3377"/>
                <a:gd name="T74" fmla="*/ 1092 w 3719"/>
                <a:gd name="T75" fmla="*/ 3377 h 3377"/>
                <a:gd name="T76" fmla="*/ 2586 w 3719"/>
                <a:gd name="T77" fmla="*/ 3377 h 3377"/>
                <a:gd name="T78" fmla="*/ 3272 w 3719"/>
                <a:gd name="T79" fmla="*/ 2889 h 3377"/>
                <a:gd name="T80" fmla="*/ 2576 w 3719"/>
                <a:gd name="T81" fmla="*/ 2920 h 3377"/>
                <a:gd name="T82" fmla="*/ 1116 w 3719"/>
                <a:gd name="T83" fmla="*/ 2920 h 3377"/>
                <a:gd name="T84" fmla="*/ 934 w 3719"/>
                <a:gd name="T85" fmla="*/ 2872 h 3377"/>
                <a:gd name="T86" fmla="*/ 768 w 3719"/>
                <a:gd name="T87" fmla="*/ 2657 h 3377"/>
                <a:gd name="T88" fmla="*/ 802 w 3719"/>
                <a:gd name="T89" fmla="*/ 2388 h 3377"/>
                <a:gd name="T90" fmla="*/ 1309 w 3719"/>
                <a:gd name="T91" fmla="*/ 2679 h 3377"/>
                <a:gd name="T92" fmla="*/ 1765 w 3719"/>
                <a:gd name="T93" fmla="*/ 1890 h 3377"/>
                <a:gd name="T94" fmla="*/ 1501 w 3719"/>
                <a:gd name="T95" fmla="*/ 1434 h 3377"/>
                <a:gd name="T96" fmla="*/ 914 w 3719"/>
                <a:gd name="T97" fmla="*/ 2450 h 3377"/>
                <a:gd name="T98" fmla="*/ 998 w 3719"/>
                <a:gd name="T99" fmla="*/ 2762 h 3377"/>
                <a:gd name="T100" fmla="*/ 1309 w 3719"/>
                <a:gd name="T101" fmla="*/ 2679 h 3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9" h="3377">
                  <a:moveTo>
                    <a:pt x="2807" y="2505"/>
                  </a:moveTo>
                  <a:cubicBezTo>
                    <a:pt x="2904" y="2504"/>
                    <a:pt x="2993" y="2465"/>
                    <a:pt x="3057" y="2401"/>
                  </a:cubicBezTo>
                  <a:cubicBezTo>
                    <a:pt x="3121" y="2336"/>
                    <a:pt x="3161" y="2248"/>
                    <a:pt x="3161" y="2149"/>
                  </a:cubicBezTo>
                  <a:cubicBezTo>
                    <a:pt x="3161" y="2082"/>
                    <a:pt x="3143" y="2020"/>
                    <a:pt x="3111" y="1968"/>
                  </a:cubicBezTo>
                  <a:cubicBezTo>
                    <a:pt x="2381" y="702"/>
                    <a:pt x="2381" y="702"/>
                    <a:pt x="2381" y="702"/>
                  </a:cubicBezTo>
                  <a:cubicBezTo>
                    <a:pt x="2346" y="469"/>
                    <a:pt x="2215" y="253"/>
                    <a:pt x="2006" y="117"/>
                  </a:cubicBezTo>
                  <a:cubicBezTo>
                    <a:pt x="2301" y="61"/>
                    <a:pt x="2613" y="192"/>
                    <a:pt x="2771" y="468"/>
                  </a:cubicBezTo>
                  <a:cubicBezTo>
                    <a:pt x="3518" y="1760"/>
                    <a:pt x="3518" y="1760"/>
                    <a:pt x="3518" y="1760"/>
                  </a:cubicBezTo>
                  <a:cubicBezTo>
                    <a:pt x="3719" y="2109"/>
                    <a:pt x="3600" y="2553"/>
                    <a:pt x="3252" y="2754"/>
                  </a:cubicBezTo>
                  <a:cubicBezTo>
                    <a:pt x="2910" y="2952"/>
                    <a:pt x="2474" y="2840"/>
                    <a:pt x="2269" y="2505"/>
                  </a:cubicBezTo>
                  <a:cubicBezTo>
                    <a:pt x="2807" y="2505"/>
                    <a:pt x="2807" y="2505"/>
                    <a:pt x="2807" y="2505"/>
                  </a:cubicBezTo>
                  <a:close/>
                  <a:moveTo>
                    <a:pt x="2805" y="1921"/>
                  </a:moveTo>
                  <a:cubicBezTo>
                    <a:pt x="1894" y="1921"/>
                    <a:pt x="1894" y="1921"/>
                    <a:pt x="1894" y="1921"/>
                  </a:cubicBezTo>
                  <a:cubicBezTo>
                    <a:pt x="1631" y="2377"/>
                    <a:pt x="1631" y="2377"/>
                    <a:pt x="1631" y="2377"/>
                  </a:cubicBezTo>
                  <a:cubicBezTo>
                    <a:pt x="2805" y="2377"/>
                    <a:pt x="2805" y="2377"/>
                    <a:pt x="2805" y="2377"/>
                  </a:cubicBezTo>
                  <a:cubicBezTo>
                    <a:pt x="2931" y="2377"/>
                    <a:pt x="3033" y="2275"/>
                    <a:pt x="3033" y="2149"/>
                  </a:cubicBezTo>
                  <a:cubicBezTo>
                    <a:pt x="3033" y="2024"/>
                    <a:pt x="2931" y="1921"/>
                    <a:pt x="2805" y="1921"/>
                  </a:cubicBezTo>
                  <a:close/>
                  <a:moveTo>
                    <a:pt x="1906" y="710"/>
                  </a:moveTo>
                  <a:cubicBezTo>
                    <a:pt x="2175" y="1176"/>
                    <a:pt x="2175" y="1176"/>
                    <a:pt x="2175" y="1176"/>
                  </a:cubicBezTo>
                  <a:cubicBezTo>
                    <a:pt x="2362" y="831"/>
                    <a:pt x="2241" y="399"/>
                    <a:pt x="1899" y="201"/>
                  </a:cubicBezTo>
                  <a:cubicBezTo>
                    <a:pt x="1551" y="0"/>
                    <a:pt x="1107" y="119"/>
                    <a:pt x="906" y="468"/>
                  </a:cubicBezTo>
                  <a:cubicBezTo>
                    <a:pt x="159" y="1760"/>
                    <a:pt x="159" y="1760"/>
                    <a:pt x="159" y="1760"/>
                  </a:cubicBezTo>
                  <a:cubicBezTo>
                    <a:pt x="0" y="2036"/>
                    <a:pt x="41" y="2370"/>
                    <a:pt x="238" y="2599"/>
                  </a:cubicBezTo>
                  <a:cubicBezTo>
                    <a:pt x="252" y="2349"/>
                    <a:pt x="374" y="2128"/>
                    <a:pt x="558" y="1981"/>
                  </a:cubicBezTo>
                  <a:cubicBezTo>
                    <a:pt x="1288" y="715"/>
                    <a:pt x="1288" y="715"/>
                    <a:pt x="1288" y="715"/>
                  </a:cubicBezTo>
                  <a:cubicBezTo>
                    <a:pt x="1318" y="662"/>
                    <a:pt x="1364" y="616"/>
                    <a:pt x="1421" y="582"/>
                  </a:cubicBezTo>
                  <a:cubicBezTo>
                    <a:pt x="1506" y="532"/>
                    <a:pt x="1603" y="523"/>
                    <a:pt x="1691" y="546"/>
                  </a:cubicBezTo>
                  <a:cubicBezTo>
                    <a:pt x="1779" y="569"/>
                    <a:pt x="1857" y="626"/>
                    <a:pt x="1906" y="710"/>
                  </a:cubicBezTo>
                  <a:close/>
                  <a:moveTo>
                    <a:pt x="1402" y="1004"/>
                  </a:moveTo>
                  <a:cubicBezTo>
                    <a:pt x="1857" y="1793"/>
                    <a:pt x="1857" y="1793"/>
                    <a:pt x="1857" y="1793"/>
                  </a:cubicBezTo>
                  <a:cubicBezTo>
                    <a:pt x="2383" y="1793"/>
                    <a:pt x="2383" y="1793"/>
                    <a:pt x="2383" y="1793"/>
                  </a:cubicBezTo>
                  <a:cubicBezTo>
                    <a:pt x="1796" y="777"/>
                    <a:pt x="1796" y="777"/>
                    <a:pt x="1796" y="777"/>
                  </a:cubicBezTo>
                  <a:cubicBezTo>
                    <a:pt x="1733" y="667"/>
                    <a:pt x="1594" y="631"/>
                    <a:pt x="1485" y="694"/>
                  </a:cubicBezTo>
                  <a:cubicBezTo>
                    <a:pt x="1376" y="756"/>
                    <a:pt x="1339" y="895"/>
                    <a:pt x="1402" y="1004"/>
                  </a:cubicBezTo>
                  <a:close/>
                  <a:moveTo>
                    <a:pt x="802" y="2388"/>
                  </a:moveTo>
                  <a:cubicBezTo>
                    <a:pt x="1071" y="1922"/>
                    <a:pt x="1071" y="1922"/>
                    <a:pt x="1071" y="1922"/>
                  </a:cubicBezTo>
                  <a:cubicBezTo>
                    <a:pt x="679" y="1933"/>
                    <a:pt x="364" y="2254"/>
                    <a:pt x="364" y="2649"/>
                  </a:cubicBezTo>
                  <a:cubicBezTo>
                    <a:pt x="364" y="3051"/>
                    <a:pt x="690" y="3377"/>
                    <a:pt x="1092" y="3377"/>
                  </a:cubicBezTo>
                  <a:cubicBezTo>
                    <a:pt x="2586" y="3377"/>
                    <a:pt x="2586" y="3377"/>
                    <a:pt x="2586" y="3377"/>
                  </a:cubicBezTo>
                  <a:cubicBezTo>
                    <a:pt x="2903" y="3377"/>
                    <a:pt x="3173" y="3173"/>
                    <a:pt x="3272" y="2889"/>
                  </a:cubicBezTo>
                  <a:cubicBezTo>
                    <a:pt x="3048" y="3001"/>
                    <a:pt x="2796" y="3006"/>
                    <a:pt x="2576" y="2920"/>
                  </a:cubicBezTo>
                  <a:cubicBezTo>
                    <a:pt x="1116" y="2920"/>
                    <a:pt x="1116" y="2920"/>
                    <a:pt x="1116" y="2920"/>
                  </a:cubicBezTo>
                  <a:cubicBezTo>
                    <a:pt x="1054" y="2921"/>
                    <a:pt x="991" y="2905"/>
                    <a:pt x="934" y="2872"/>
                  </a:cubicBezTo>
                  <a:cubicBezTo>
                    <a:pt x="848" y="2823"/>
                    <a:pt x="791" y="2744"/>
                    <a:pt x="768" y="2657"/>
                  </a:cubicBezTo>
                  <a:cubicBezTo>
                    <a:pt x="744" y="2568"/>
                    <a:pt x="754" y="2473"/>
                    <a:pt x="802" y="2388"/>
                  </a:cubicBezTo>
                  <a:close/>
                  <a:moveTo>
                    <a:pt x="1309" y="2679"/>
                  </a:moveTo>
                  <a:cubicBezTo>
                    <a:pt x="1765" y="1890"/>
                    <a:pt x="1765" y="1890"/>
                    <a:pt x="1765" y="1890"/>
                  </a:cubicBezTo>
                  <a:cubicBezTo>
                    <a:pt x="1501" y="1434"/>
                    <a:pt x="1501" y="1434"/>
                    <a:pt x="1501" y="1434"/>
                  </a:cubicBezTo>
                  <a:cubicBezTo>
                    <a:pt x="914" y="2450"/>
                    <a:pt x="914" y="2450"/>
                    <a:pt x="914" y="2450"/>
                  </a:cubicBezTo>
                  <a:cubicBezTo>
                    <a:pt x="851" y="2560"/>
                    <a:pt x="889" y="2699"/>
                    <a:pt x="998" y="2762"/>
                  </a:cubicBezTo>
                  <a:cubicBezTo>
                    <a:pt x="1107" y="2825"/>
                    <a:pt x="1246" y="2786"/>
                    <a:pt x="1309" y="267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grpSp>
    </p:spTree>
    <p:extLst>
      <p:ext uri="{BB962C8B-B14F-4D97-AF65-F5344CB8AC3E}">
        <p14:creationId xmlns:p14="http://schemas.microsoft.com/office/powerpoint/2010/main" val="16057768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B79A-0434-4762-B27B-3B7093A516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0F1292-CED2-4CC6-99B1-A4B9812E3F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B320A3-E0D2-4CDD-B90A-F3A242AF7C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4B8FE0-7FE2-4378-BDB8-7D720F279873}"/>
              </a:ext>
            </a:extLst>
          </p:cNvPr>
          <p:cNvSpPr>
            <a:spLocks noGrp="1"/>
          </p:cNvSpPr>
          <p:nvPr>
            <p:ph type="dt" sz="half" idx="10"/>
          </p:nvPr>
        </p:nvSpPr>
        <p:spPr/>
        <p:txBody>
          <a:bodyPr/>
          <a:lstStyle/>
          <a:p>
            <a:fld id="{0FCC1FF7-69B9-4E99-8B8B-0FCB57A10275}" type="datetimeFigureOut">
              <a:rPr lang="en-US" smtClean="0"/>
              <a:t>9/6/2024</a:t>
            </a:fld>
            <a:endParaRPr lang="en-US"/>
          </a:p>
        </p:txBody>
      </p:sp>
      <p:sp>
        <p:nvSpPr>
          <p:cNvPr id="6" name="Footer Placeholder 5">
            <a:extLst>
              <a:ext uri="{FF2B5EF4-FFF2-40B4-BE49-F238E27FC236}">
                <a16:creationId xmlns:a16="http://schemas.microsoft.com/office/drawing/2014/main" id="{A6E2A004-5A6F-41B1-9E94-860302CA09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B642F0-F381-4392-8F8F-AF25E37D9875}"/>
              </a:ext>
            </a:extLst>
          </p:cNvPr>
          <p:cNvSpPr>
            <a:spLocks noGrp="1"/>
          </p:cNvSpPr>
          <p:nvPr>
            <p:ph type="sldNum" sz="quarter" idx="12"/>
          </p:nvPr>
        </p:nvSpPr>
        <p:spPr/>
        <p:txBody>
          <a:bodyPr/>
          <a:lstStyle/>
          <a:p>
            <a:fld id="{30D32B18-D56C-415B-9C6F-C487A927DCA7}" type="slidenum">
              <a:rPr lang="en-US" smtClean="0"/>
              <a:t>‹#›</a:t>
            </a:fld>
            <a:endParaRPr lang="en-US"/>
          </a:p>
        </p:txBody>
      </p:sp>
    </p:spTree>
    <p:extLst>
      <p:ext uri="{BB962C8B-B14F-4D97-AF65-F5344CB8AC3E}">
        <p14:creationId xmlns:p14="http://schemas.microsoft.com/office/powerpoint/2010/main" val="4233834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BB6A6-FF0F-4F23-8BF6-00D73E7A6D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A110DD-49FD-4E8B-95FD-801A026F0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595C5F-FAD4-486E-A3BA-30470A27E9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EE8BB5-8DD7-46A3-8363-52F76EBC21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104209-DD2E-48F6-99C8-6B132C4A53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72C537-1F77-476E-B784-D7B9367978F4}"/>
              </a:ext>
            </a:extLst>
          </p:cNvPr>
          <p:cNvSpPr>
            <a:spLocks noGrp="1"/>
          </p:cNvSpPr>
          <p:nvPr>
            <p:ph type="dt" sz="half" idx="10"/>
          </p:nvPr>
        </p:nvSpPr>
        <p:spPr/>
        <p:txBody>
          <a:bodyPr/>
          <a:lstStyle/>
          <a:p>
            <a:fld id="{0FCC1FF7-69B9-4E99-8B8B-0FCB57A10275}" type="datetimeFigureOut">
              <a:rPr lang="en-US" smtClean="0"/>
              <a:t>9/6/2024</a:t>
            </a:fld>
            <a:endParaRPr lang="en-US"/>
          </a:p>
        </p:txBody>
      </p:sp>
      <p:sp>
        <p:nvSpPr>
          <p:cNvPr id="8" name="Footer Placeholder 7">
            <a:extLst>
              <a:ext uri="{FF2B5EF4-FFF2-40B4-BE49-F238E27FC236}">
                <a16:creationId xmlns:a16="http://schemas.microsoft.com/office/drawing/2014/main" id="{8F1C05ED-AE32-4F32-9DEB-7E3197A7B5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A061DB-A753-4141-8BEE-5653DFA4D559}"/>
              </a:ext>
            </a:extLst>
          </p:cNvPr>
          <p:cNvSpPr>
            <a:spLocks noGrp="1"/>
          </p:cNvSpPr>
          <p:nvPr>
            <p:ph type="sldNum" sz="quarter" idx="12"/>
          </p:nvPr>
        </p:nvSpPr>
        <p:spPr/>
        <p:txBody>
          <a:bodyPr/>
          <a:lstStyle/>
          <a:p>
            <a:fld id="{30D32B18-D56C-415B-9C6F-C487A927DCA7}" type="slidenum">
              <a:rPr lang="en-US" smtClean="0"/>
              <a:t>‹#›</a:t>
            </a:fld>
            <a:endParaRPr lang="en-US"/>
          </a:p>
        </p:txBody>
      </p:sp>
    </p:spTree>
    <p:extLst>
      <p:ext uri="{BB962C8B-B14F-4D97-AF65-F5344CB8AC3E}">
        <p14:creationId xmlns:p14="http://schemas.microsoft.com/office/powerpoint/2010/main" val="421457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7178-8BD9-47CD-BD53-4C895C3243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EAE762-9732-4358-8F5F-E41CE5384D9A}"/>
              </a:ext>
            </a:extLst>
          </p:cNvPr>
          <p:cNvSpPr>
            <a:spLocks noGrp="1"/>
          </p:cNvSpPr>
          <p:nvPr>
            <p:ph type="dt" sz="half" idx="10"/>
          </p:nvPr>
        </p:nvSpPr>
        <p:spPr/>
        <p:txBody>
          <a:bodyPr/>
          <a:lstStyle/>
          <a:p>
            <a:fld id="{0FCC1FF7-69B9-4E99-8B8B-0FCB57A10275}" type="datetimeFigureOut">
              <a:rPr lang="en-US" smtClean="0"/>
              <a:t>9/6/2024</a:t>
            </a:fld>
            <a:endParaRPr lang="en-US"/>
          </a:p>
        </p:txBody>
      </p:sp>
      <p:sp>
        <p:nvSpPr>
          <p:cNvPr id="4" name="Footer Placeholder 3">
            <a:extLst>
              <a:ext uri="{FF2B5EF4-FFF2-40B4-BE49-F238E27FC236}">
                <a16:creationId xmlns:a16="http://schemas.microsoft.com/office/drawing/2014/main" id="{48783766-89F2-454F-BBFA-4E2F21F8DA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7DC7CD-D92A-42CE-B71E-BD646DDB0C39}"/>
              </a:ext>
            </a:extLst>
          </p:cNvPr>
          <p:cNvSpPr>
            <a:spLocks noGrp="1"/>
          </p:cNvSpPr>
          <p:nvPr>
            <p:ph type="sldNum" sz="quarter" idx="12"/>
          </p:nvPr>
        </p:nvSpPr>
        <p:spPr/>
        <p:txBody>
          <a:bodyPr/>
          <a:lstStyle/>
          <a:p>
            <a:fld id="{30D32B18-D56C-415B-9C6F-C487A927DCA7}" type="slidenum">
              <a:rPr lang="en-US" smtClean="0"/>
              <a:t>‹#›</a:t>
            </a:fld>
            <a:endParaRPr lang="en-US"/>
          </a:p>
        </p:txBody>
      </p:sp>
    </p:spTree>
    <p:extLst>
      <p:ext uri="{BB962C8B-B14F-4D97-AF65-F5344CB8AC3E}">
        <p14:creationId xmlns:p14="http://schemas.microsoft.com/office/powerpoint/2010/main" val="1590751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C7491C-3A72-4357-91DC-6FA89D5520FA}"/>
              </a:ext>
            </a:extLst>
          </p:cNvPr>
          <p:cNvSpPr>
            <a:spLocks noGrp="1"/>
          </p:cNvSpPr>
          <p:nvPr>
            <p:ph type="dt" sz="half" idx="10"/>
          </p:nvPr>
        </p:nvSpPr>
        <p:spPr/>
        <p:txBody>
          <a:bodyPr/>
          <a:lstStyle/>
          <a:p>
            <a:fld id="{0FCC1FF7-69B9-4E99-8B8B-0FCB57A10275}" type="datetimeFigureOut">
              <a:rPr lang="en-US" smtClean="0"/>
              <a:t>9/6/2024</a:t>
            </a:fld>
            <a:endParaRPr lang="en-US"/>
          </a:p>
        </p:txBody>
      </p:sp>
      <p:sp>
        <p:nvSpPr>
          <p:cNvPr id="3" name="Footer Placeholder 2">
            <a:extLst>
              <a:ext uri="{FF2B5EF4-FFF2-40B4-BE49-F238E27FC236}">
                <a16:creationId xmlns:a16="http://schemas.microsoft.com/office/drawing/2014/main" id="{E840EDEE-CFB7-499A-BD81-7470B072DB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60C9CB-9A04-49D6-B88F-D8942A027022}"/>
              </a:ext>
            </a:extLst>
          </p:cNvPr>
          <p:cNvSpPr>
            <a:spLocks noGrp="1"/>
          </p:cNvSpPr>
          <p:nvPr>
            <p:ph type="sldNum" sz="quarter" idx="12"/>
          </p:nvPr>
        </p:nvSpPr>
        <p:spPr/>
        <p:txBody>
          <a:bodyPr/>
          <a:lstStyle/>
          <a:p>
            <a:fld id="{30D32B18-D56C-415B-9C6F-C487A927DCA7}" type="slidenum">
              <a:rPr lang="en-US" smtClean="0"/>
              <a:t>‹#›</a:t>
            </a:fld>
            <a:endParaRPr lang="en-US"/>
          </a:p>
        </p:txBody>
      </p:sp>
    </p:spTree>
    <p:extLst>
      <p:ext uri="{BB962C8B-B14F-4D97-AF65-F5344CB8AC3E}">
        <p14:creationId xmlns:p14="http://schemas.microsoft.com/office/powerpoint/2010/main" val="452201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C398B-362C-48E2-AE6B-126CFDF3A9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EE9455-CD63-4583-AE6B-FD0BAD082D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BE0AEF-974F-4339-8C9A-C217E560D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31891F-1B52-4D7F-97AC-E6195DF884FA}"/>
              </a:ext>
            </a:extLst>
          </p:cNvPr>
          <p:cNvSpPr>
            <a:spLocks noGrp="1"/>
          </p:cNvSpPr>
          <p:nvPr>
            <p:ph type="dt" sz="half" idx="10"/>
          </p:nvPr>
        </p:nvSpPr>
        <p:spPr/>
        <p:txBody>
          <a:bodyPr/>
          <a:lstStyle/>
          <a:p>
            <a:fld id="{0FCC1FF7-69B9-4E99-8B8B-0FCB57A10275}" type="datetimeFigureOut">
              <a:rPr lang="en-US" smtClean="0"/>
              <a:t>9/6/2024</a:t>
            </a:fld>
            <a:endParaRPr lang="en-US"/>
          </a:p>
        </p:txBody>
      </p:sp>
      <p:sp>
        <p:nvSpPr>
          <p:cNvPr id="6" name="Footer Placeholder 5">
            <a:extLst>
              <a:ext uri="{FF2B5EF4-FFF2-40B4-BE49-F238E27FC236}">
                <a16:creationId xmlns:a16="http://schemas.microsoft.com/office/drawing/2014/main" id="{B448039B-6D6B-4A13-865D-7A5AEF16C0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0788E3-DADB-4784-B661-14C64691DC12}"/>
              </a:ext>
            </a:extLst>
          </p:cNvPr>
          <p:cNvSpPr>
            <a:spLocks noGrp="1"/>
          </p:cNvSpPr>
          <p:nvPr>
            <p:ph type="sldNum" sz="quarter" idx="12"/>
          </p:nvPr>
        </p:nvSpPr>
        <p:spPr/>
        <p:txBody>
          <a:bodyPr/>
          <a:lstStyle/>
          <a:p>
            <a:fld id="{30D32B18-D56C-415B-9C6F-C487A927DCA7}" type="slidenum">
              <a:rPr lang="en-US" smtClean="0"/>
              <a:t>‹#›</a:t>
            </a:fld>
            <a:endParaRPr lang="en-US"/>
          </a:p>
        </p:txBody>
      </p:sp>
    </p:spTree>
    <p:extLst>
      <p:ext uri="{BB962C8B-B14F-4D97-AF65-F5344CB8AC3E}">
        <p14:creationId xmlns:p14="http://schemas.microsoft.com/office/powerpoint/2010/main" val="201849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BE2AC-170A-4872-ADF2-4C12809E0A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33E8EC-C16A-48CE-B748-D72ECA3D0A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AB864D-BD80-4AF9-97E5-C1633A7CE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7B4B0-65B9-43CC-8076-3B3481457108}"/>
              </a:ext>
            </a:extLst>
          </p:cNvPr>
          <p:cNvSpPr>
            <a:spLocks noGrp="1"/>
          </p:cNvSpPr>
          <p:nvPr>
            <p:ph type="dt" sz="half" idx="10"/>
          </p:nvPr>
        </p:nvSpPr>
        <p:spPr/>
        <p:txBody>
          <a:bodyPr/>
          <a:lstStyle/>
          <a:p>
            <a:fld id="{0FCC1FF7-69B9-4E99-8B8B-0FCB57A10275}" type="datetimeFigureOut">
              <a:rPr lang="en-US" smtClean="0"/>
              <a:t>9/6/2024</a:t>
            </a:fld>
            <a:endParaRPr lang="en-US"/>
          </a:p>
        </p:txBody>
      </p:sp>
      <p:sp>
        <p:nvSpPr>
          <p:cNvPr id="6" name="Footer Placeholder 5">
            <a:extLst>
              <a:ext uri="{FF2B5EF4-FFF2-40B4-BE49-F238E27FC236}">
                <a16:creationId xmlns:a16="http://schemas.microsoft.com/office/drawing/2014/main" id="{33C83F1D-3E32-4B17-821D-9BCFBAFBB8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EBA49-F065-48C0-A8B9-7927E3DF6D5C}"/>
              </a:ext>
            </a:extLst>
          </p:cNvPr>
          <p:cNvSpPr>
            <a:spLocks noGrp="1"/>
          </p:cNvSpPr>
          <p:nvPr>
            <p:ph type="sldNum" sz="quarter" idx="12"/>
          </p:nvPr>
        </p:nvSpPr>
        <p:spPr/>
        <p:txBody>
          <a:bodyPr/>
          <a:lstStyle/>
          <a:p>
            <a:fld id="{30D32B18-D56C-415B-9C6F-C487A927DCA7}" type="slidenum">
              <a:rPr lang="en-US" smtClean="0"/>
              <a:t>‹#›</a:t>
            </a:fld>
            <a:endParaRPr lang="en-US"/>
          </a:p>
        </p:txBody>
      </p:sp>
    </p:spTree>
    <p:extLst>
      <p:ext uri="{BB962C8B-B14F-4D97-AF65-F5344CB8AC3E}">
        <p14:creationId xmlns:p14="http://schemas.microsoft.com/office/powerpoint/2010/main" val="94057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B938F6-35DD-4D8A-9CDA-C007A24579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E09B36-8276-404E-ABA2-7E3C499E4D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4726A-0281-4314-8B1F-1FFB05577C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C1FF7-69B9-4E99-8B8B-0FCB57A10275}" type="datetimeFigureOut">
              <a:rPr lang="en-US" smtClean="0"/>
              <a:t>9/6/2024</a:t>
            </a:fld>
            <a:endParaRPr lang="en-US"/>
          </a:p>
        </p:txBody>
      </p:sp>
      <p:sp>
        <p:nvSpPr>
          <p:cNvPr id="5" name="Footer Placeholder 4">
            <a:extLst>
              <a:ext uri="{FF2B5EF4-FFF2-40B4-BE49-F238E27FC236}">
                <a16:creationId xmlns:a16="http://schemas.microsoft.com/office/drawing/2014/main" id="{FF92040E-5459-4D62-B1A7-13594EFECD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9BDA87-2FF9-4B89-AC41-2DD4FA01BA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32B18-D56C-415B-9C6F-C487A927DCA7}" type="slidenum">
              <a:rPr lang="en-US" smtClean="0"/>
              <a:t>‹#›</a:t>
            </a:fld>
            <a:endParaRPr lang="en-US"/>
          </a:p>
        </p:txBody>
      </p:sp>
    </p:spTree>
    <p:extLst>
      <p:ext uri="{BB962C8B-B14F-4D97-AF65-F5344CB8AC3E}">
        <p14:creationId xmlns:p14="http://schemas.microsoft.com/office/powerpoint/2010/main" val="3270724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189B93-CD9E-4332-A40B-2AA1742C9F64}"/>
              </a:ext>
            </a:extLst>
          </p:cNvPr>
          <p:cNvSpPr>
            <a:spLocks noGrp="1"/>
          </p:cNvSpPr>
          <p:nvPr>
            <p:ph type="title"/>
          </p:nvPr>
        </p:nvSpPr>
        <p:spPr>
          <a:xfrm>
            <a:off x="628650" y="801830"/>
            <a:ext cx="10934700" cy="677108"/>
          </a:xfrm>
          <a:prstGeom prst="rect">
            <a:avLst/>
          </a:prstGeom>
        </p:spPr>
        <p:txBody>
          <a:bodyPr vert="horz" wrap="square" lIns="0" tIns="0" rIns="0" bIns="0" rtlCol="0" anchor="t">
            <a:spAutoFit/>
          </a:bodyPr>
          <a:lstStyle/>
          <a:p>
            <a:r>
              <a:rPr lang="en-US"/>
              <a:t>Slide title</a:t>
            </a:r>
            <a:endParaRPr lang="en-AU"/>
          </a:p>
        </p:txBody>
      </p:sp>
      <p:sp>
        <p:nvSpPr>
          <p:cNvPr id="3" name="Text Placeholder 2">
            <a:extLst>
              <a:ext uri="{FF2B5EF4-FFF2-40B4-BE49-F238E27FC236}">
                <a16:creationId xmlns:a16="http://schemas.microsoft.com/office/drawing/2014/main" id="{170FD784-9299-4CB0-9B13-2BABC54F6B00}"/>
              </a:ext>
            </a:extLst>
          </p:cNvPr>
          <p:cNvSpPr>
            <a:spLocks noGrp="1"/>
          </p:cNvSpPr>
          <p:nvPr>
            <p:ph type="body" idx="1"/>
          </p:nvPr>
        </p:nvSpPr>
        <p:spPr>
          <a:xfrm>
            <a:off x="628650" y="1876425"/>
            <a:ext cx="10934700" cy="4062413"/>
          </a:xfrm>
          <a:prstGeom prst="rect">
            <a:avLst/>
          </a:prstGeom>
        </p:spPr>
        <p:txBody>
          <a:bodyPr vert="horz" lIns="0" tIns="0" rIns="0" bIns="0" rtlCol="0">
            <a:normAutofit/>
          </a:bodyPr>
          <a:lstStyle/>
          <a:p>
            <a:pPr lvl="0"/>
            <a:r>
              <a:rPr lang="en-US"/>
              <a:t>First level (Use List Level button to style the paragraph)</a:t>
            </a:r>
          </a:p>
          <a:p>
            <a:pPr lvl="1"/>
            <a:r>
              <a:rPr lang="en-US"/>
              <a:t>Second level</a:t>
            </a:r>
          </a:p>
          <a:p>
            <a:pPr lvl="2"/>
            <a:r>
              <a:rPr lang="en-US"/>
              <a:t>Third level</a:t>
            </a:r>
          </a:p>
          <a:p>
            <a:pPr lvl="3"/>
            <a:r>
              <a:rPr lang="en-US"/>
              <a:t>Fourth level</a:t>
            </a:r>
          </a:p>
          <a:p>
            <a:pPr lvl="4"/>
            <a:r>
              <a:rPr lang="en-US"/>
              <a:t>Fifth level</a:t>
            </a:r>
            <a:endParaRPr lang="en-AU"/>
          </a:p>
        </p:txBody>
      </p:sp>
      <p:grpSp>
        <p:nvGrpSpPr>
          <p:cNvPr id="12" name="Group 4">
            <a:extLst>
              <a:ext uri="{FF2B5EF4-FFF2-40B4-BE49-F238E27FC236}">
                <a16:creationId xmlns:a16="http://schemas.microsoft.com/office/drawing/2014/main" id="{31C5E584-F13C-4399-8AB4-BCF43B65F9F1}"/>
              </a:ext>
            </a:extLst>
          </p:cNvPr>
          <p:cNvGrpSpPr>
            <a:grpSpLocks noChangeAspect="1"/>
          </p:cNvGrpSpPr>
          <p:nvPr userDrawn="1"/>
        </p:nvGrpSpPr>
        <p:grpSpPr bwMode="auto">
          <a:xfrm>
            <a:off x="628650" y="6353175"/>
            <a:ext cx="592305" cy="172858"/>
            <a:chOff x="-39" y="4615"/>
            <a:chExt cx="7720" cy="2253"/>
          </a:xfrm>
        </p:grpSpPr>
        <p:sp>
          <p:nvSpPr>
            <p:cNvPr id="14" name="Freeform 5">
              <a:extLst>
                <a:ext uri="{FF2B5EF4-FFF2-40B4-BE49-F238E27FC236}">
                  <a16:creationId xmlns:a16="http://schemas.microsoft.com/office/drawing/2014/main" id="{E6FAABFE-B90F-4151-9921-92A1C162C941}"/>
                </a:ext>
              </a:extLst>
            </p:cNvPr>
            <p:cNvSpPr>
              <a:spLocks noEditPoints="1"/>
            </p:cNvSpPr>
            <p:nvPr userDrawn="1"/>
          </p:nvSpPr>
          <p:spPr bwMode="auto">
            <a:xfrm>
              <a:off x="2780" y="4652"/>
              <a:ext cx="4901" cy="2216"/>
            </a:xfrm>
            <a:custGeom>
              <a:avLst/>
              <a:gdLst>
                <a:gd name="T0" fmla="*/ 1596 w 7451"/>
                <a:gd name="T1" fmla="*/ 2454 h 3368"/>
                <a:gd name="T2" fmla="*/ 852 w 7451"/>
                <a:gd name="T3" fmla="*/ 2347 h 3368"/>
                <a:gd name="T4" fmla="*/ 1124 w 7451"/>
                <a:gd name="T5" fmla="*/ 2768 h 3368"/>
                <a:gd name="T6" fmla="*/ 1891 w 7451"/>
                <a:gd name="T7" fmla="*/ 2878 h 3368"/>
                <a:gd name="T8" fmla="*/ 2486 w 7451"/>
                <a:gd name="T9" fmla="*/ 2538 h 3368"/>
                <a:gd name="T10" fmla="*/ 2821 w 7451"/>
                <a:gd name="T11" fmla="*/ 1659 h 3368"/>
                <a:gd name="T12" fmla="*/ 2503 w 7451"/>
                <a:gd name="T13" fmla="*/ 856 h 3368"/>
                <a:gd name="T14" fmla="*/ 1644 w 7451"/>
                <a:gd name="T15" fmla="*/ 469 h 3368"/>
                <a:gd name="T16" fmla="*/ 842 w 7451"/>
                <a:gd name="T17" fmla="*/ 807 h 3368"/>
                <a:gd name="T18" fmla="*/ 484 w 7451"/>
                <a:gd name="T19" fmla="*/ 1686 h 3368"/>
                <a:gd name="T20" fmla="*/ 533 w 7451"/>
                <a:gd name="T21" fmla="*/ 2024 h 3368"/>
                <a:gd name="T22" fmla="*/ 1067 w 7451"/>
                <a:gd name="T23" fmla="*/ 1919 h 3368"/>
                <a:gd name="T24" fmla="*/ 2486 w 7451"/>
                <a:gd name="T25" fmla="*/ 2538 h 3368"/>
                <a:gd name="T26" fmla="*/ 2120 w 7451"/>
                <a:gd name="T27" fmla="*/ 3300 h 3368"/>
                <a:gd name="T28" fmla="*/ 1103 w 7451"/>
                <a:gd name="T29" fmla="*/ 3277 h 3368"/>
                <a:gd name="T30" fmla="*/ 162 w 7451"/>
                <a:gd name="T31" fmla="*/ 2419 h 3368"/>
                <a:gd name="T32" fmla="*/ 130 w 7451"/>
                <a:gd name="T33" fmla="*/ 1022 h 3368"/>
                <a:gd name="T34" fmla="*/ 1030 w 7451"/>
                <a:gd name="T35" fmla="*/ 119 h 3368"/>
                <a:gd name="T36" fmla="*/ 2278 w 7451"/>
                <a:gd name="T37" fmla="*/ 119 h 3368"/>
                <a:gd name="T38" fmla="*/ 3183 w 7451"/>
                <a:gd name="T39" fmla="*/ 1030 h 3368"/>
                <a:gd name="T40" fmla="*/ 3207 w 7451"/>
                <a:gd name="T41" fmla="*/ 2290 h 3368"/>
                <a:gd name="T42" fmla="*/ 3081 w 7451"/>
                <a:gd name="T43" fmla="*/ 2852 h 3368"/>
                <a:gd name="T44" fmla="*/ 3337 w 7451"/>
                <a:gd name="T45" fmla="*/ 2872 h 3368"/>
                <a:gd name="T46" fmla="*/ 3295 w 7451"/>
                <a:gd name="T47" fmla="*/ 3325 h 3368"/>
                <a:gd name="T48" fmla="*/ 2548 w 7451"/>
                <a:gd name="T49" fmla="*/ 3102 h 3368"/>
                <a:gd name="T50" fmla="*/ 4225 w 7451"/>
                <a:gd name="T51" fmla="*/ 1423 h 3368"/>
                <a:gd name="T52" fmla="*/ 4905 w 7451"/>
                <a:gd name="T53" fmla="*/ 943 h 3368"/>
                <a:gd name="T54" fmla="*/ 4329 w 7451"/>
                <a:gd name="T55" fmla="*/ 496 h 3368"/>
                <a:gd name="T56" fmla="*/ 4075 w 7451"/>
                <a:gd name="T57" fmla="*/ 1423 h 3368"/>
                <a:gd name="T58" fmla="*/ 4444 w 7451"/>
                <a:gd name="T59" fmla="*/ 2881 h 3368"/>
                <a:gd name="T60" fmla="*/ 5081 w 7451"/>
                <a:gd name="T61" fmla="*/ 2380 h 3368"/>
                <a:gd name="T62" fmla="*/ 4444 w 7451"/>
                <a:gd name="T63" fmla="*/ 1813 h 3368"/>
                <a:gd name="T64" fmla="*/ 4070 w 7451"/>
                <a:gd name="T65" fmla="*/ 2881 h 3368"/>
                <a:gd name="T66" fmla="*/ 5105 w 7451"/>
                <a:gd name="T67" fmla="*/ 280 h 3368"/>
                <a:gd name="T68" fmla="*/ 5288 w 7451"/>
                <a:gd name="T69" fmla="*/ 1306 h 3368"/>
                <a:gd name="T70" fmla="*/ 5407 w 7451"/>
                <a:gd name="T71" fmla="*/ 1839 h 3368"/>
                <a:gd name="T72" fmla="*/ 5461 w 7451"/>
                <a:gd name="T73" fmla="*/ 2757 h 3368"/>
                <a:gd name="T74" fmla="*/ 4890 w 7451"/>
                <a:gd name="T75" fmla="*/ 3270 h 3368"/>
                <a:gd name="T76" fmla="*/ 3606 w 7451"/>
                <a:gd name="T77" fmla="*/ 3323 h 3368"/>
                <a:gd name="T78" fmla="*/ 4309 w 7451"/>
                <a:gd name="T79" fmla="*/ 52 h 3368"/>
                <a:gd name="T80" fmla="*/ 5752 w 7451"/>
                <a:gd name="T81" fmla="*/ 3323 h 3368"/>
                <a:gd name="T82" fmla="*/ 7451 w 7451"/>
                <a:gd name="T83" fmla="*/ 52 h 3368"/>
                <a:gd name="T84" fmla="*/ 6226 w 7451"/>
                <a:gd name="T85" fmla="*/ 489 h 3368"/>
                <a:gd name="T86" fmla="*/ 7451 w 7451"/>
                <a:gd name="T87" fmla="*/ 1466 h 3368"/>
                <a:gd name="T88" fmla="*/ 6226 w 7451"/>
                <a:gd name="T89" fmla="*/ 1891 h 3368"/>
                <a:gd name="T90" fmla="*/ 7451 w 7451"/>
                <a:gd name="T91" fmla="*/ 2871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51" h="3368">
                  <a:moveTo>
                    <a:pt x="2130" y="2801"/>
                  </a:moveTo>
                  <a:cubicBezTo>
                    <a:pt x="1965" y="2650"/>
                    <a:pt x="1786" y="2533"/>
                    <a:pt x="1596" y="2454"/>
                  </a:cubicBezTo>
                  <a:cubicBezTo>
                    <a:pt x="1405" y="2374"/>
                    <a:pt x="1212" y="2334"/>
                    <a:pt x="1015" y="2334"/>
                  </a:cubicBezTo>
                  <a:cubicBezTo>
                    <a:pt x="959" y="2334"/>
                    <a:pt x="905" y="2338"/>
                    <a:pt x="852" y="2347"/>
                  </a:cubicBezTo>
                  <a:cubicBezTo>
                    <a:pt x="799" y="2355"/>
                    <a:pt x="748" y="2367"/>
                    <a:pt x="697" y="2383"/>
                  </a:cubicBezTo>
                  <a:cubicBezTo>
                    <a:pt x="813" y="2549"/>
                    <a:pt x="955" y="2677"/>
                    <a:pt x="1124" y="2768"/>
                  </a:cubicBezTo>
                  <a:cubicBezTo>
                    <a:pt x="1293" y="2858"/>
                    <a:pt x="1475" y="2904"/>
                    <a:pt x="1670" y="2904"/>
                  </a:cubicBezTo>
                  <a:cubicBezTo>
                    <a:pt x="1742" y="2904"/>
                    <a:pt x="1815" y="2895"/>
                    <a:pt x="1891" y="2878"/>
                  </a:cubicBezTo>
                  <a:cubicBezTo>
                    <a:pt x="1966" y="2862"/>
                    <a:pt x="2046" y="2835"/>
                    <a:pt x="2130" y="2801"/>
                  </a:cubicBezTo>
                  <a:close/>
                  <a:moveTo>
                    <a:pt x="2486" y="2538"/>
                  </a:moveTo>
                  <a:cubicBezTo>
                    <a:pt x="2602" y="2405"/>
                    <a:pt x="2688" y="2271"/>
                    <a:pt x="2741" y="2131"/>
                  </a:cubicBezTo>
                  <a:cubicBezTo>
                    <a:pt x="2795" y="1993"/>
                    <a:pt x="2821" y="1835"/>
                    <a:pt x="2821" y="1659"/>
                  </a:cubicBezTo>
                  <a:cubicBezTo>
                    <a:pt x="2821" y="1510"/>
                    <a:pt x="2794" y="1366"/>
                    <a:pt x="2740" y="1229"/>
                  </a:cubicBezTo>
                  <a:cubicBezTo>
                    <a:pt x="2686" y="1092"/>
                    <a:pt x="2607" y="968"/>
                    <a:pt x="2503" y="856"/>
                  </a:cubicBezTo>
                  <a:cubicBezTo>
                    <a:pt x="2382" y="724"/>
                    <a:pt x="2251" y="627"/>
                    <a:pt x="2112" y="564"/>
                  </a:cubicBezTo>
                  <a:cubicBezTo>
                    <a:pt x="1972" y="502"/>
                    <a:pt x="1816" y="469"/>
                    <a:pt x="1644" y="469"/>
                  </a:cubicBezTo>
                  <a:cubicBezTo>
                    <a:pt x="1491" y="469"/>
                    <a:pt x="1346" y="498"/>
                    <a:pt x="1208" y="556"/>
                  </a:cubicBezTo>
                  <a:cubicBezTo>
                    <a:pt x="1071" y="615"/>
                    <a:pt x="949" y="698"/>
                    <a:pt x="842" y="807"/>
                  </a:cubicBezTo>
                  <a:cubicBezTo>
                    <a:pt x="726" y="926"/>
                    <a:pt x="638" y="1060"/>
                    <a:pt x="577" y="1212"/>
                  </a:cubicBezTo>
                  <a:cubicBezTo>
                    <a:pt x="515" y="1363"/>
                    <a:pt x="484" y="1523"/>
                    <a:pt x="484" y="1686"/>
                  </a:cubicBezTo>
                  <a:cubicBezTo>
                    <a:pt x="484" y="1737"/>
                    <a:pt x="489" y="1791"/>
                    <a:pt x="497" y="1848"/>
                  </a:cubicBezTo>
                  <a:cubicBezTo>
                    <a:pt x="504" y="1904"/>
                    <a:pt x="517" y="1962"/>
                    <a:pt x="533" y="2024"/>
                  </a:cubicBezTo>
                  <a:cubicBezTo>
                    <a:pt x="604" y="1989"/>
                    <a:pt x="683" y="1961"/>
                    <a:pt x="768" y="1944"/>
                  </a:cubicBezTo>
                  <a:cubicBezTo>
                    <a:pt x="855" y="1926"/>
                    <a:pt x="954" y="1919"/>
                    <a:pt x="1067" y="1919"/>
                  </a:cubicBezTo>
                  <a:cubicBezTo>
                    <a:pt x="1308" y="1919"/>
                    <a:pt x="1550" y="1972"/>
                    <a:pt x="1794" y="2078"/>
                  </a:cubicBezTo>
                  <a:cubicBezTo>
                    <a:pt x="2038" y="2186"/>
                    <a:pt x="2268" y="2338"/>
                    <a:pt x="2486" y="2538"/>
                  </a:cubicBezTo>
                  <a:close/>
                  <a:moveTo>
                    <a:pt x="2548" y="3102"/>
                  </a:moveTo>
                  <a:cubicBezTo>
                    <a:pt x="2413" y="3190"/>
                    <a:pt x="2271" y="3256"/>
                    <a:pt x="2120" y="3300"/>
                  </a:cubicBezTo>
                  <a:cubicBezTo>
                    <a:pt x="1970" y="3345"/>
                    <a:pt x="1813" y="3368"/>
                    <a:pt x="1648" y="3368"/>
                  </a:cubicBezTo>
                  <a:cubicBezTo>
                    <a:pt x="1459" y="3368"/>
                    <a:pt x="1277" y="3336"/>
                    <a:pt x="1103" y="3277"/>
                  </a:cubicBezTo>
                  <a:cubicBezTo>
                    <a:pt x="929" y="3214"/>
                    <a:pt x="770" y="3127"/>
                    <a:pt x="624" y="3011"/>
                  </a:cubicBezTo>
                  <a:cubicBezTo>
                    <a:pt x="423" y="2848"/>
                    <a:pt x="269" y="2651"/>
                    <a:pt x="162" y="2419"/>
                  </a:cubicBezTo>
                  <a:cubicBezTo>
                    <a:pt x="54" y="2188"/>
                    <a:pt x="0" y="1936"/>
                    <a:pt x="0" y="1664"/>
                  </a:cubicBezTo>
                  <a:cubicBezTo>
                    <a:pt x="0" y="1439"/>
                    <a:pt x="43" y="1224"/>
                    <a:pt x="130" y="1022"/>
                  </a:cubicBezTo>
                  <a:cubicBezTo>
                    <a:pt x="215" y="820"/>
                    <a:pt x="341" y="636"/>
                    <a:pt x="507" y="468"/>
                  </a:cubicBezTo>
                  <a:cubicBezTo>
                    <a:pt x="664" y="314"/>
                    <a:pt x="838" y="199"/>
                    <a:pt x="1030" y="119"/>
                  </a:cubicBezTo>
                  <a:cubicBezTo>
                    <a:pt x="1222" y="39"/>
                    <a:pt x="1428" y="0"/>
                    <a:pt x="1648" y="0"/>
                  </a:cubicBezTo>
                  <a:cubicBezTo>
                    <a:pt x="1875" y="0"/>
                    <a:pt x="2085" y="39"/>
                    <a:pt x="2278" y="119"/>
                  </a:cubicBezTo>
                  <a:cubicBezTo>
                    <a:pt x="2471" y="199"/>
                    <a:pt x="2648" y="316"/>
                    <a:pt x="2808" y="474"/>
                  </a:cubicBezTo>
                  <a:cubicBezTo>
                    <a:pt x="2974" y="637"/>
                    <a:pt x="3098" y="823"/>
                    <a:pt x="3183" y="1030"/>
                  </a:cubicBezTo>
                  <a:cubicBezTo>
                    <a:pt x="3266" y="1236"/>
                    <a:pt x="3308" y="1461"/>
                    <a:pt x="3308" y="1702"/>
                  </a:cubicBezTo>
                  <a:cubicBezTo>
                    <a:pt x="3308" y="1915"/>
                    <a:pt x="3274" y="2110"/>
                    <a:pt x="3207" y="2290"/>
                  </a:cubicBezTo>
                  <a:cubicBezTo>
                    <a:pt x="3141" y="2468"/>
                    <a:pt x="3040" y="2637"/>
                    <a:pt x="2904" y="2792"/>
                  </a:cubicBezTo>
                  <a:cubicBezTo>
                    <a:pt x="2961" y="2820"/>
                    <a:pt x="3021" y="2839"/>
                    <a:pt x="3081" y="2852"/>
                  </a:cubicBezTo>
                  <a:cubicBezTo>
                    <a:pt x="3142" y="2865"/>
                    <a:pt x="3207" y="2872"/>
                    <a:pt x="3277" y="2872"/>
                  </a:cubicBezTo>
                  <a:cubicBezTo>
                    <a:pt x="3337" y="2872"/>
                    <a:pt x="3337" y="2872"/>
                    <a:pt x="3337" y="2872"/>
                  </a:cubicBezTo>
                  <a:cubicBezTo>
                    <a:pt x="3337" y="3325"/>
                    <a:pt x="3337" y="3325"/>
                    <a:pt x="3337" y="3325"/>
                  </a:cubicBezTo>
                  <a:cubicBezTo>
                    <a:pt x="3295" y="3325"/>
                    <a:pt x="3295" y="3325"/>
                    <a:pt x="3295" y="3325"/>
                  </a:cubicBezTo>
                  <a:cubicBezTo>
                    <a:pt x="3175" y="3325"/>
                    <a:pt x="3052" y="3306"/>
                    <a:pt x="2928" y="3270"/>
                  </a:cubicBezTo>
                  <a:cubicBezTo>
                    <a:pt x="2803" y="3232"/>
                    <a:pt x="2677" y="3177"/>
                    <a:pt x="2548" y="3102"/>
                  </a:cubicBezTo>
                  <a:close/>
                  <a:moveTo>
                    <a:pt x="4075" y="1423"/>
                  </a:moveTo>
                  <a:cubicBezTo>
                    <a:pt x="4225" y="1423"/>
                    <a:pt x="4225" y="1423"/>
                    <a:pt x="4225" y="1423"/>
                  </a:cubicBezTo>
                  <a:cubicBezTo>
                    <a:pt x="4470" y="1423"/>
                    <a:pt x="4645" y="1385"/>
                    <a:pt x="4749" y="1312"/>
                  </a:cubicBezTo>
                  <a:cubicBezTo>
                    <a:pt x="4853" y="1236"/>
                    <a:pt x="4905" y="1115"/>
                    <a:pt x="4905" y="943"/>
                  </a:cubicBezTo>
                  <a:cubicBezTo>
                    <a:pt x="4905" y="792"/>
                    <a:pt x="4858" y="680"/>
                    <a:pt x="4763" y="606"/>
                  </a:cubicBezTo>
                  <a:cubicBezTo>
                    <a:pt x="4669" y="533"/>
                    <a:pt x="4524" y="496"/>
                    <a:pt x="4329" y="496"/>
                  </a:cubicBezTo>
                  <a:cubicBezTo>
                    <a:pt x="4075" y="496"/>
                    <a:pt x="4075" y="496"/>
                    <a:pt x="4075" y="496"/>
                  </a:cubicBezTo>
                  <a:cubicBezTo>
                    <a:pt x="4075" y="1423"/>
                    <a:pt x="4075" y="1423"/>
                    <a:pt x="4075" y="1423"/>
                  </a:cubicBezTo>
                  <a:close/>
                  <a:moveTo>
                    <a:pt x="4070" y="2881"/>
                  </a:moveTo>
                  <a:cubicBezTo>
                    <a:pt x="4444" y="2881"/>
                    <a:pt x="4444" y="2881"/>
                    <a:pt x="4444" y="2881"/>
                  </a:cubicBezTo>
                  <a:cubicBezTo>
                    <a:pt x="4662" y="2881"/>
                    <a:pt x="4823" y="2840"/>
                    <a:pt x="4926" y="2757"/>
                  </a:cubicBezTo>
                  <a:cubicBezTo>
                    <a:pt x="5029" y="2677"/>
                    <a:pt x="5081" y="2551"/>
                    <a:pt x="5081" y="2380"/>
                  </a:cubicBezTo>
                  <a:cubicBezTo>
                    <a:pt x="5081" y="2193"/>
                    <a:pt x="5027" y="2053"/>
                    <a:pt x="4919" y="1957"/>
                  </a:cubicBezTo>
                  <a:cubicBezTo>
                    <a:pt x="4812" y="1862"/>
                    <a:pt x="4654" y="1813"/>
                    <a:pt x="4444" y="1813"/>
                  </a:cubicBezTo>
                  <a:cubicBezTo>
                    <a:pt x="4070" y="1813"/>
                    <a:pt x="4070" y="1813"/>
                    <a:pt x="4070" y="1813"/>
                  </a:cubicBezTo>
                  <a:cubicBezTo>
                    <a:pt x="4070" y="2881"/>
                    <a:pt x="4070" y="2881"/>
                    <a:pt x="4070" y="2881"/>
                  </a:cubicBezTo>
                  <a:close/>
                  <a:moveTo>
                    <a:pt x="4309" y="52"/>
                  </a:moveTo>
                  <a:cubicBezTo>
                    <a:pt x="4658" y="52"/>
                    <a:pt x="4923" y="128"/>
                    <a:pt x="5105" y="280"/>
                  </a:cubicBezTo>
                  <a:cubicBezTo>
                    <a:pt x="5286" y="433"/>
                    <a:pt x="5377" y="657"/>
                    <a:pt x="5377" y="947"/>
                  </a:cubicBezTo>
                  <a:cubicBezTo>
                    <a:pt x="5377" y="1083"/>
                    <a:pt x="5348" y="1202"/>
                    <a:pt x="5288" y="1306"/>
                  </a:cubicBezTo>
                  <a:cubicBezTo>
                    <a:pt x="5228" y="1409"/>
                    <a:pt x="5142" y="1495"/>
                    <a:pt x="5027" y="1562"/>
                  </a:cubicBezTo>
                  <a:cubicBezTo>
                    <a:pt x="5188" y="1609"/>
                    <a:pt x="5315" y="1701"/>
                    <a:pt x="5407" y="1839"/>
                  </a:cubicBezTo>
                  <a:cubicBezTo>
                    <a:pt x="5500" y="1975"/>
                    <a:pt x="5547" y="2137"/>
                    <a:pt x="5547" y="2327"/>
                  </a:cubicBezTo>
                  <a:cubicBezTo>
                    <a:pt x="5547" y="2479"/>
                    <a:pt x="5518" y="2623"/>
                    <a:pt x="5461" y="2757"/>
                  </a:cubicBezTo>
                  <a:cubicBezTo>
                    <a:pt x="5404" y="2890"/>
                    <a:pt x="5326" y="3002"/>
                    <a:pt x="5225" y="3089"/>
                  </a:cubicBezTo>
                  <a:cubicBezTo>
                    <a:pt x="5126" y="3173"/>
                    <a:pt x="5015" y="3234"/>
                    <a:pt x="4890" y="3270"/>
                  </a:cubicBezTo>
                  <a:cubicBezTo>
                    <a:pt x="4764" y="3306"/>
                    <a:pt x="4588" y="3323"/>
                    <a:pt x="4361" y="3323"/>
                  </a:cubicBezTo>
                  <a:cubicBezTo>
                    <a:pt x="3606" y="3323"/>
                    <a:pt x="3606" y="3323"/>
                    <a:pt x="3606" y="3323"/>
                  </a:cubicBezTo>
                  <a:cubicBezTo>
                    <a:pt x="3606" y="52"/>
                    <a:pt x="3606" y="52"/>
                    <a:pt x="3606" y="52"/>
                  </a:cubicBezTo>
                  <a:cubicBezTo>
                    <a:pt x="4309" y="52"/>
                    <a:pt x="4309" y="52"/>
                    <a:pt x="4309" y="52"/>
                  </a:cubicBezTo>
                  <a:close/>
                  <a:moveTo>
                    <a:pt x="7451" y="3323"/>
                  </a:moveTo>
                  <a:cubicBezTo>
                    <a:pt x="5752" y="3323"/>
                    <a:pt x="5752" y="3323"/>
                    <a:pt x="5752" y="3323"/>
                  </a:cubicBezTo>
                  <a:cubicBezTo>
                    <a:pt x="5752" y="52"/>
                    <a:pt x="5752" y="52"/>
                    <a:pt x="5752" y="52"/>
                  </a:cubicBezTo>
                  <a:cubicBezTo>
                    <a:pt x="7451" y="52"/>
                    <a:pt x="7451" y="52"/>
                    <a:pt x="7451" y="52"/>
                  </a:cubicBezTo>
                  <a:cubicBezTo>
                    <a:pt x="7451" y="489"/>
                    <a:pt x="7451" y="489"/>
                    <a:pt x="7451" y="489"/>
                  </a:cubicBezTo>
                  <a:cubicBezTo>
                    <a:pt x="6226" y="489"/>
                    <a:pt x="6226" y="489"/>
                    <a:pt x="6226" y="489"/>
                  </a:cubicBezTo>
                  <a:cubicBezTo>
                    <a:pt x="6226" y="1466"/>
                    <a:pt x="6226" y="1466"/>
                    <a:pt x="6226" y="1466"/>
                  </a:cubicBezTo>
                  <a:cubicBezTo>
                    <a:pt x="7451" y="1466"/>
                    <a:pt x="7451" y="1466"/>
                    <a:pt x="7451" y="1466"/>
                  </a:cubicBezTo>
                  <a:cubicBezTo>
                    <a:pt x="7451" y="1891"/>
                    <a:pt x="7451" y="1891"/>
                    <a:pt x="7451" y="1891"/>
                  </a:cubicBezTo>
                  <a:cubicBezTo>
                    <a:pt x="6226" y="1891"/>
                    <a:pt x="6226" y="1891"/>
                    <a:pt x="6226" y="1891"/>
                  </a:cubicBezTo>
                  <a:cubicBezTo>
                    <a:pt x="6226" y="2871"/>
                    <a:pt x="6226" y="2871"/>
                    <a:pt x="6226" y="2871"/>
                  </a:cubicBezTo>
                  <a:cubicBezTo>
                    <a:pt x="7451" y="2871"/>
                    <a:pt x="7451" y="2871"/>
                    <a:pt x="7451" y="2871"/>
                  </a:cubicBezTo>
                  <a:cubicBezTo>
                    <a:pt x="7451" y="3323"/>
                    <a:pt x="7451" y="3323"/>
                    <a:pt x="7451" y="33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sp>
          <p:nvSpPr>
            <p:cNvPr id="15" name="Freeform 6">
              <a:extLst>
                <a:ext uri="{FF2B5EF4-FFF2-40B4-BE49-F238E27FC236}">
                  <a16:creationId xmlns:a16="http://schemas.microsoft.com/office/drawing/2014/main" id="{1D2763A8-5967-4028-A325-C079CC803474}"/>
                </a:ext>
              </a:extLst>
            </p:cNvPr>
            <p:cNvSpPr>
              <a:spLocks noEditPoints="1"/>
            </p:cNvSpPr>
            <p:nvPr userDrawn="1"/>
          </p:nvSpPr>
          <p:spPr bwMode="auto">
            <a:xfrm>
              <a:off x="-39" y="4615"/>
              <a:ext cx="2446" cy="2221"/>
            </a:xfrm>
            <a:custGeom>
              <a:avLst/>
              <a:gdLst>
                <a:gd name="T0" fmla="*/ 2807 w 3719"/>
                <a:gd name="T1" fmla="*/ 2505 h 3377"/>
                <a:gd name="T2" fmla="*/ 3057 w 3719"/>
                <a:gd name="T3" fmla="*/ 2401 h 3377"/>
                <a:gd name="T4" fmla="*/ 3161 w 3719"/>
                <a:gd name="T5" fmla="*/ 2149 h 3377"/>
                <a:gd name="T6" fmla="*/ 3111 w 3719"/>
                <a:gd name="T7" fmla="*/ 1968 h 3377"/>
                <a:gd name="T8" fmla="*/ 2381 w 3719"/>
                <a:gd name="T9" fmla="*/ 702 h 3377"/>
                <a:gd name="T10" fmla="*/ 2006 w 3719"/>
                <a:gd name="T11" fmla="*/ 117 h 3377"/>
                <a:gd name="T12" fmla="*/ 2771 w 3719"/>
                <a:gd name="T13" fmla="*/ 468 h 3377"/>
                <a:gd name="T14" fmla="*/ 3518 w 3719"/>
                <a:gd name="T15" fmla="*/ 1760 h 3377"/>
                <a:gd name="T16" fmla="*/ 3252 w 3719"/>
                <a:gd name="T17" fmla="*/ 2754 h 3377"/>
                <a:gd name="T18" fmla="*/ 2269 w 3719"/>
                <a:gd name="T19" fmla="*/ 2505 h 3377"/>
                <a:gd name="T20" fmla="*/ 2807 w 3719"/>
                <a:gd name="T21" fmla="*/ 2505 h 3377"/>
                <a:gd name="T22" fmla="*/ 2805 w 3719"/>
                <a:gd name="T23" fmla="*/ 1921 h 3377"/>
                <a:gd name="T24" fmla="*/ 1894 w 3719"/>
                <a:gd name="T25" fmla="*/ 1921 h 3377"/>
                <a:gd name="T26" fmla="*/ 1631 w 3719"/>
                <a:gd name="T27" fmla="*/ 2377 h 3377"/>
                <a:gd name="T28" fmla="*/ 2805 w 3719"/>
                <a:gd name="T29" fmla="*/ 2377 h 3377"/>
                <a:gd name="T30" fmla="*/ 3033 w 3719"/>
                <a:gd name="T31" fmla="*/ 2149 h 3377"/>
                <a:gd name="T32" fmla="*/ 2805 w 3719"/>
                <a:gd name="T33" fmla="*/ 1921 h 3377"/>
                <a:gd name="T34" fmla="*/ 1906 w 3719"/>
                <a:gd name="T35" fmla="*/ 710 h 3377"/>
                <a:gd name="T36" fmla="*/ 2175 w 3719"/>
                <a:gd name="T37" fmla="*/ 1176 h 3377"/>
                <a:gd name="T38" fmla="*/ 1899 w 3719"/>
                <a:gd name="T39" fmla="*/ 201 h 3377"/>
                <a:gd name="T40" fmla="*/ 906 w 3719"/>
                <a:gd name="T41" fmla="*/ 468 h 3377"/>
                <a:gd name="T42" fmla="*/ 159 w 3719"/>
                <a:gd name="T43" fmla="*/ 1760 h 3377"/>
                <a:gd name="T44" fmla="*/ 238 w 3719"/>
                <a:gd name="T45" fmla="*/ 2599 h 3377"/>
                <a:gd name="T46" fmla="*/ 558 w 3719"/>
                <a:gd name="T47" fmla="*/ 1981 h 3377"/>
                <a:gd name="T48" fmla="*/ 1288 w 3719"/>
                <a:gd name="T49" fmla="*/ 715 h 3377"/>
                <a:gd name="T50" fmla="*/ 1421 w 3719"/>
                <a:gd name="T51" fmla="*/ 582 h 3377"/>
                <a:gd name="T52" fmla="*/ 1691 w 3719"/>
                <a:gd name="T53" fmla="*/ 546 h 3377"/>
                <a:gd name="T54" fmla="*/ 1906 w 3719"/>
                <a:gd name="T55" fmla="*/ 710 h 3377"/>
                <a:gd name="T56" fmla="*/ 1402 w 3719"/>
                <a:gd name="T57" fmla="*/ 1004 h 3377"/>
                <a:gd name="T58" fmla="*/ 1857 w 3719"/>
                <a:gd name="T59" fmla="*/ 1793 h 3377"/>
                <a:gd name="T60" fmla="*/ 2383 w 3719"/>
                <a:gd name="T61" fmla="*/ 1793 h 3377"/>
                <a:gd name="T62" fmla="*/ 1796 w 3719"/>
                <a:gd name="T63" fmla="*/ 777 h 3377"/>
                <a:gd name="T64" fmla="*/ 1485 w 3719"/>
                <a:gd name="T65" fmla="*/ 694 h 3377"/>
                <a:gd name="T66" fmla="*/ 1402 w 3719"/>
                <a:gd name="T67" fmla="*/ 1004 h 3377"/>
                <a:gd name="T68" fmla="*/ 802 w 3719"/>
                <a:gd name="T69" fmla="*/ 2388 h 3377"/>
                <a:gd name="T70" fmla="*/ 1071 w 3719"/>
                <a:gd name="T71" fmla="*/ 1922 h 3377"/>
                <a:gd name="T72" fmla="*/ 364 w 3719"/>
                <a:gd name="T73" fmla="*/ 2649 h 3377"/>
                <a:gd name="T74" fmla="*/ 1092 w 3719"/>
                <a:gd name="T75" fmla="*/ 3377 h 3377"/>
                <a:gd name="T76" fmla="*/ 2586 w 3719"/>
                <a:gd name="T77" fmla="*/ 3377 h 3377"/>
                <a:gd name="T78" fmla="*/ 3272 w 3719"/>
                <a:gd name="T79" fmla="*/ 2889 h 3377"/>
                <a:gd name="T80" fmla="*/ 2576 w 3719"/>
                <a:gd name="T81" fmla="*/ 2920 h 3377"/>
                <a:gd name="T82" fmla="*/ 1116 w 3719"/>
                <a:gd name="T83" fmla="*/ 2920 h 3377"/>
                <a:gd name="T84" fmla="*/ 934 w 3719"/>
                <a:gd name="T85" fmla="*/ 2872 h 3377"/>
                <a:gd name="T86" fmla="*/ 768 w 3719"/>
                <a:gd name="T87" fmla="*/ 2657 h 3377"/>
                <a:gd name="T88" fmla="*/ 802 w 3719"/>
                <a:gd name="T89" fmla="*/ 2388 h 3377"/>
                <a:gd name="T90" fmla="*/ 1309 w 3719"/>
                <a:gd name="T91" fmla="*/ 2679 h 3377"/>
                <a:gd name="T92" fmla="*/ 1765 w 3719"/>
                <a:gd name="T93" fmla="*/ 1890 h 3377"/>
                <a:gd name="T94" fmla="*/ 1501 w 3719"/>
                <a:gd name="T95" fmla="*/ 1434 h 3377"/>
                <a:gd name="T96" fmla="*/ 914 w 3719"/>
                <a:gd name="T97" fmla="*/ 2450 h 3377"/>
                <a:gd name="T98" fmla="*/ 998 w 3719"/>
                <a:gd name="T99" fmla="*/ 2762 h 3377"/>
                <a:gd name="T100" fmla="*/ 1309 w 3719"/>
                <a:gd name="T101" fmla="*/ 2679 h 3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9" h="3377">
                  <a:moveTo>
                    <a:pt x="2807" y="2505"/>
                  </a:moveTo>
                  <a:cubicBezTo>
                    <a:pt x="2904" y="2504"/>
                    <a:pt x="2993" y="2465"/>
                    <a:pt x="3057" y="2401"/>
                  </a:cubicBezTo>
                  <a:cubicBezTo>
                    <a:pt x="3121" y="2336"/>
                    <a:pt x="3161" y="2248"/>
                    <a:pt x="3161" y="2149"/>
                  </a:cubicBezTo>
                  <a:cubicBezTo>
                    <a:pt x="3161" y="2082"/>
                    <a:pt x="3143" y="2020"/>
                    <a:pt x="3111" y="1968"/>
                  </a:cubicBezTo>
                  <a:cubicBezTo>
                    <a:pt x="2381" y="702"/>
                    <a:pt x="2381" y="702"/>
                    <a:pt x="2381" y="702"/>
                  </a:cubicBezTo>
                  <a:cubicBezTo>
                    <a:pt x="2346" y="469"/>
                    <a:pt x="2215" y="253"/>
                    <a:pt x="2006" y="117"/>
                  </a:cubicBezTo>
                  <a:cubicBezTo>
                    <a:pt x="2301" y="61"/>
                    <a:pt x="2613" y="192"/>
                    <a:pt x="2771" y="468"/>
                  </a:cubicBezTo>
                  <a:cubicBezTo>
                    <a:pt x="3518" y="1760"/>
                    <a:pt x="3518" y="1760"/>
                    <a:pt x="3518" y="1760"/>
                  </a:cubicBezTo>
                  <a:cubicBezTo>
                    <a:pt x="3719" y="2109"/>
                    <a:pt x="3600" y="2553"/>
                    <a:pt x="3252" y="2754"/>
                  </a:cubicBezTo>
                  <a:cubicBezTo>
                    <a:pt x="2910" y="2952"/>
                    <a:pt x="2474" y="2840"/>
                    <a:pt x="2269" y="2505"/>
                  </a:cubicBezTo>
                  <a:cubicBezTo>
                    <a:pt x="2807" y="2505"/>
                    <a:pt x="2807" y="2505"/>
                    <a:pt x="2807" y="2505"/>
                  </a:cubicBezTo>
                  <a:close/>
                  <a:moveTo>
                    <a:pt x="2805" y="1921"/>
                  </a:moveTo>
                  <a:cubicBezTo>
                    <a:pt x="1894" y="1921"/>
                    <a:pt x="1894" y="1921"/>
                    <a:pt x="1894" y="1921"/>
                  </a:cubicBezTo>
                  <a:cubicBezTo>
                    <a:pt x="1631" y="2377"/>
                    <a:pt x="1631" y="2377"/>
                    <a:pt x="1631" y="2377"/>
                  </a:cubicBezTo>
                  <a:cubicBezTo>
                    <a:pt x="2805" y="2377"/>
                    <a:pt x="2805" y="2377"/>
                    <a:pt x="2805" y="2377"/>
                  </a:cubicBezTo>
                  <a:cubicBezTo>
                    <a:pt x="2931" y="2377"/>
                    <a:pt x="3033" y="2275"/>
                    <a:pt x="3033" y="2149"/>
                  </a:cubicBezTo>
                  <a:cubicBezTo>
                    <a:pt x="3033" y="2024"/>
                    <a:pt x="2931" y="1921"/>
                    <a:pt x="2805" y="1921"/>
                  </a:cubicBezTo>
                  <a:close/>
                  <a:moveTo>
                    <a:pt x="1906" y="710"/>
                  </a:moveTo>
                  <a:cubicBezTo>
                    <a:pt x="2175" y="1176"/>
                    <a:pt x="2175" y="1176"/>
                    <a:pt x="2175" y="1176"/>
                  </a:cubicBezTo>
                  <a:cubicBezTo>
                    <a:pt x="2362" y="831"/>
                    <a:pt x="2241" y="399"/>
                    <a:pt x="1899" y="201"/>
                  </a:cubicBezTo>
                  <a:cubicBezTo>
                    <a:pt x="1551" y="0"/>
                    <a:pt x="1107" y="119"/>
                    <a:pt x="906" y="468"/>
                  </a:cubicBezTo>
                  <a:cubicBezTo>
                    <a:pt x="159" y="1760"/>
                    <a:pt x="159" y="1760"/>
                    <a:pt x="159" y="1760"/>
                  </a:cubicBezTo>
                  <a:cubicBezTo>
                    <a:pt x="0" y="2036"/>
                    <a:pt x="41" y="2370"/>
                    <a:pt x="238" y="2599"/>
                  </a:cubicBezTo>
                  <a:cubicBezTo>
                    <a:pt x="252" y="2349"/>
                    <a:pt x="374" y="2128"/>
                    <a:pt x="558" y="1981"/>
                  </a:cubicBezTo>
                  <a:cubicBezTo>
                    <a:pt x="1288" y="715"/>
                    <a:pt x="1288" y="715"/>
                    <a:pt x="1288" y="715"/>
                  </a:cubicBezTo>
                  <a:cubicBezTo>
                    <a:pt x="1318" y="662"/>
                    <a:pt x="1364" y="616"/>
                    <a:pt x="1421" y="582"/>
                  </a:cubicBezTo>
                  <a:cubicBezTo>
                    <a:pt x="1506" y="532"/>
                    <a:pt x="1603" y="523"/>
                    <a:pt x="1691" y="546"/>
                  </a:cubicBezTo>
                  <a:cubicBezTo>
                    <a:pt x="1779" y="569"/>
                    <a:pt x="1857" y="626"/>
                    <a:pt x="1906" y="710"/>
                  </a:cubicBezTo>
                  <a:close/>
                  <a:moveTo>
                    <a:pt x="1402" y="1004"/>
                  </a:moveTo>
                  <a:cubicBezTo>
                    <a:pt x="1857" y="1793"/>
                    <a:pt x="1857" y="1793"/>
                    <a:pt x="1857" y="1793"/>
                  </a:cubicBezTo>
                  <a:cubicBezTo>
                    <a:pt x="2383" y="1793"/>
                    <a:pt x="2383" y="1793"/>
                    <a:pt x="2383" y="1793"/>
                  </a:cubicBezTo>
                  <a:cubicBezTo>
                    <a:pt x="1796" y="777"/>
                    <a:pt x="1796" y="777"/>
                    <a:pt x="1796" y="777"/>
                  </a:cubicBezTo>
                  <a:cubicBezTo>
                    <a:pt x="1733" y="667"/>
                    <a:pt x="1594" y="631"/>
                    <a:pt x="1485" y="694"/>
                  </a:cubicBezTo>
                  <a:cubicBezTo>
                    <a:pt x="1376" y="756"/>
                    <a:pt x="1339" y="895"/>
                    <a:pt x="1402" y="1004"/>
                  </a:cubicBezTo>
                  <a:close/>
                  <a:moveTo>
                    <a:pt x="802" y="2388"/>
                  </a:moveTo>
                  <a:cubicBezTo>
                    <a:pt x="1071" y="1922"/>
                    <a:pt x="1071" y="1922"/>
                    <a:pt x="1071" y="1922"/>
                  </a:cubicBezTo>
                  <a:cubicBezTo>
                    <a:pt x="679" y="1933"/>
                    <a:pt x="364" y="2254"/>
                    <a:pt x="364" y="2649"/>
                  </a:cubicBezTo>
                  <a:cubicBezTo>
                    <a:pt x="364" y="3051"/>
                    <a:pt x="690" y="3377"/>
                    <a:pt x="1092" y="3377"/>
                  </a:cubicBezTo>
                  <a:cubicBezTo>
                    <a:pt x="2586" y="3377"/>
                    <a:pt x="2586" y="3377"/>
                    <a:pt x="2586" y="3377"/>
                  </a:cubicBezTo>
                  <a:cubicBezTo>
                    <a:pt x="2903" y="3377"/>
                    <a:pt x="3173" y="3173"/>
                    <a:pt x="3272" y="2889"/>
                  </a:cubicBezTo>
                  <a:cubicBezTo>
                    <a:pt x="3048" y="3001"/>
                    <a:pt x="2796" y="3006"/>
                    <a:pt x="2576" y="2920"/>
                  </a:cubicBezTo>
                  <a:cubicBezTo>
                    <a:pt x="1116" y="2920"/>
                    <a:pt x="1116" y="2920"/>
                    <a:pt x="1116" y="2920"/>
                  </a:cubicBezTo>
                  <a:cubicBezTo>
                    <a:pt x="1054" y="2921"/>
                    <a:pt x="991" y="2905"/>
                    <a:pt x="934" y="2872"/>
                  </a:cubicBezTo>
                  <a:cubicBezTo>
                    <a:pt x="848" y="2823"/>
                    <a:pt x="791" y="2744"/>
                    <a:pt x="768" y="2657"/>
                  </a:cubicBezTo>
                  <a:cubicBezTo>
                    <a:pt x="744" y="2568"/>
                    <a:pt x="754" y="2473"/>
                    <a:pt x="802" y="2388"/>
                  </a:cubicBezTo>
                  <a:close/>
                  <a:moveTo>
                    <a:pt x="1309" y="2679"/>
                  </a:moveTo>
                  <a:cubicBezTo>
                    <a:pt x="1765" y="1890"/>
                    <a:pt x="1765" y="1890"/>
                    <a:pt x="1765" y="1890"/>
                  </a:cubicBezTo>
                  <a:cubicBezTo>
                    <a:pt x="1501" y="1434"/>
                    <a:pt x="1501" y="1434"/>
                    <a:pt x="1501" y="1434"/>
                  </a:cubicBezTo>
                  <a:cubicBezTo>
                    <a:pt x="914" y="2450"/>
                    <a:pt x="914" y="2450"/>
                    <a:pt x="914" y="2450"/>
                  </a:cubicBezTo>
                  <a:cubicBezTo>
                    <a:pt x="851" y="2560"/>
                    <a:pt x="889" y="2699"/>
                    <a:pt x="998" y="2762"/>
                  </a:cubicBezTo>
                  <a:cubicBezTo>
                    <a:pt x="1107" y="2825"/>
                    <a:pt x="1246" y="2786"/>
                    <a:pt x="1309" y="267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Bold" panose="020B0704020202020204" pitchFamily="34" charset="0"/>
              </a:endParaRPr>
            </a:p>
          </p:txBody>
        </p:sp>
      </p:grpSp>
      <p:sp>
        <p:nvSpPr>
          <p:cNvPr id="8" name="Footer Placeholder 7">
            <a:extLst>
              <a:ext uri="{FF2B5EF4-FFF2-40B4-BE49-F238E27FC236}">
                <a16:creationId xmlns:a16="http://schemas.microsoft.com/office/drawing/2014/main" id="{6CE70D61-3129-4DD8-B00D-C6F522A517B4}"/>
              </a:ext>
            </a:extLst>
          </p:cNvPr>
          <p:cNvSpPr>
            <a:spLocks noGrp="1"/>
          </p:cNvSpPr>
          <p:nvPr>
            <p:ph type="ftr" sz="quarter" idx="3"/>
          </p:nvPr>
        </p:nvSpPr>
        <p:spPr>
          <a:xfrm>
            <a:off x="1439986" y="6363937"/>
            <a:ext cx="4529013" cy="138499"/>
          </a:xfrm>
          <a:prstGeom prst="rect">
            <a:avLst/>
          </a:prstGeom>
        </p:spPr>
        <p:txBody>
          <a:bodyPr vert="horz" wrap="square" lIns="0" tIns="0" rIns="0" bIns="0" rtlCol="0" anchor="ctr">
            <a:spAutoFit/>
          </a:bodyPr>
          <a:lstStyle>
            <a:lvl1pPr algn="l">
              <a:defRPr sz="900">
                <a:solidFill>
                  <a:schemeClr val="tx1"/>
                </a:solidFill>
                <a:latin typeface="Arial" panose="020B0604020202020204" pitchFamily="34" charset="0"/>
                <a:cs typeface="Arial" panose="020B0604020202020204" pitchFamily="34" charset="0"/>
              </a:defRPr>
            </a:lvl1pPr>
          </a:lstStyle>
          <a:p>
            <a:r>
              <a:rPr lang="en-AU"/>
              <a:t>Presentation heading goes here (To edit: go to Insert tab - Header &amp; Footer)</a:t>
            </a:r>
          </a:p>
        </p:txBody>
      </p:sp>
      <p:sp>
        <p:nvSpPr>
          <p:cNvPr id="9" name="Slide Number Placeholder 8">
            <a:extLst>
              <a:ext uri="{FF2B5EF4-FFF2-40B4-BE49-F238E27FC236}">
                <a16:creationId xmlns:a16="http://schemas.microsoft.com/office/drawing/2014/main" id="{790EECFB-2723-4D02-B064-58607630ED63}"/>
              </a:ext>
            </a:extLst>
          </p:cNvPr>
          <p:cNvSpPr>
            <a:spLocks noGrp="1"/>
          </p:cNvSpPr>
          <p:nvPr>
            <p:ph type="sldNum" sz="quarter" idx="4"/>
          </p:nvPr>
        </p:nvSpPr>
        <p:spPr>
          <a:xfrm>
            <a:off x="11276878" y="6363937"/>
            <a:ext cx="286472" cy="138499"/>
          </a:xfrm>
          <a:prstGeom prst="rect">
            <a:avLst/>
          </a:prstGeom>
        </p:spPr>
        <p:txBody>
          <a:bodyPr vert="horz" wrap="none" lIns="144000" tIns="0" rIns="0" bIns="0" rtlCol="0" anchor="ctr">
            <a:spAutoFit/>
          </a:bodyPr>
          <a:lstStyle>
            <a:lvl1pPr algn="r">
              <a:defRPr sz="900">
                <a:solidFill>
                  <a:schemeClr val="tx1"/>
                </a:solidFill>
                <a:latin typeface="Arial" panose="020B0604020202020204" pitchFamily="34" charset="0"/>
              </a:defRPr>
            </a:lvl1pPr>
          </a:lstStyle>
          <a:p>
            <a:fld id="{98C9B52F-1D34-46D8-B89E-30FCCA8C0F9C}" type="slidenum">
              <a:rPr lang="en-AU" smtClean="0"/>
              <a:pPr/>
              <a:t>‹#›</a:t>
            </a:fld>
            <a:endParaRPr lang="en-AU"/>
          </a:p>
        </p:txBody>
      </p:sp>
    </p:spTree>
    <p:extLst>
      <p:ext uri="{BB962C8B-B14F-4D97-AF65-F5344CB8AC3E}">
        <p14:creationId xmlns:p14="http://schemas.microsoft.com/office/powerpoint/2010/main" val="361854738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Lst>
  <p:transition>
    <p:fade/>
  </p:transition>
  <p:hf hdr="0" dt="0"/>
  <p:txStyles>
    <p:titleStyle>
      <a:lvl1pPr algn="l" defTabSz="914400" rtl="0" eaLnBrk="1" latinLnBrk="0" hangingPunct="1">
        <a:lnSpc>
          <a:spcPct val="100000"/>
        </a:lnSpc>
        <a:spcBef>
          <a:spcPct val="0"/>
        </a:spcBef>
        <a:buNone/>
        <a:defRPr sz="4400" kern="1200" spc="0" baseline="0">
          <a:solidFill>
            <a:schemeClr val="accent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1750" kern="1200" spc="30" baseline="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12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12000"/>
        </a:lnSpc>
        <a:spcBef>
          <a:spcPts val="0"/>
        </a:spcBef>
        <a:spcAft>
          <a:spcPts val="1000"/>
        </a:spcAft>
        <a:buClr>
          <a:schemeClr val="tx1"/>
        </a:buClr>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62000" indent="-162000" algn="l" defTabSz="914400" rtl="0" eaLnBrk="1" latinLnBrk="0" hangingPunct="1">
        <a:lnSpc>
          <a:spcPct val="112000"/>
        </a:lnSpc>
        <a:spcBef>
          <a:spcPts val="0"/>
        </a:spcBef>
        <a:spcAft>
          <a:spcPts val="10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324000" indent="-162000" algn="l" defTabSz="914400" rtl="0" eaLnBrk="1" latinLnBrk="0" hangingPunct="1">
        <a:lnSpc>
          <a:spcPct val="112000"/>
        </a:lnSpc>
        <a:spcBef>
          <a:spcPts val="0"/>
        </a:spcBef>
        <a:spcAft>
          <a:spcPts val="10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283">
          <p15:clr>
            <a:srgbClr val="F26B43"/>
          </p15:clr>
        </p15:guide>
        <p15:guide id="5" orient="horz" pos="555">
          <p15:clr>
            <a:srgbClr val="F26B43"/>
          </p15:clr>
        </p15:guide>
        <p15:guide id="7" orient="horz" pos="3764">
          <p15:clr>
            <a:srgbClr val="F26B43"/>
          </p15:clr>
        </p15:guide>
        <p15:guide id="8" pos="396">
          <p15:clr>
            <a:srgbClr val="F26B43"/>
          </p15:clr>
        </p15:guide>
        <p15:guide id="9" pos="825">
          <p15:clr>
            <a:srgbClr val="C8C8C8"/>
          </p15:clr>
        </p15:guide>
        <p15:guide id="10" pos="983">
          <p15:clr>
            <a:srgbClr val="C8C8C8"/>
          </p15:clr>
        </p15:guide>
        <p15:guide id="11" pos="1412">
          <p15:clr>
            <a:srgbClr val="C8C8C8"/>
          </p15:clr>
        </p15:guide>
        <p15:guide id="12" pos="1571">
          <p15:clr>
            <a:srgbClr val="C8C8C8"/>
          </p15:clr>
        </p15:guide>
        <p15:guide id="13" pos="1999">
          <p15:clr>
            <a:srgbClr val="C8C8C8"/>
          </p15:clr>
        </p15:guide>
        <p15:guide id="14" pos="2158">
          <p15:clr>
            <a:srgbClr val="C8C8C8"/>
          </p15:clr>
        </p15:guide>
        <p15:guide id="15" pos="2586">
          <p15:clr>
            <a:srgbClr val="C8C8C8"/>
          </p15:clr>
        </p15:guide>
        <p15:guide id="16" pos="2745">
          <p15:clr>
            <a:srgbClr val="C8C8C8"/>
          </p15:clr>
        </p15:guide>
        <p15:guide id="17" pos="3173">
          <p15:clr>
            <a:srgbClr val="C8C8C8"/>
          </p15:clr>
        </p15:guide>
        <p15:guide id="18" pos="3332">
          <p15:clr>
            <a:srgbClr val="C8C8C8"/>
          </p15:clr>
        </p15:guide>
        <p15:guide id="19" pos="3760">
          <p15:clr>
            <a:srgbClr val="C8C8C8"/>
          </p15:clr>
        </p15:guide>
        <p15:guide id="20" pos="3919">
          <p15:clr>
            <a:srgbClr val="C8C8C8"/>
          </p15:clr>
        </p15:guide>
        <p15:guide id="21" pos="4347">
          <p15:clr>
            <a:srgbClr val="C8C8C8"/>
          </p15:clr>
        </p15:guide>
        <p15:guide id="22" pos="4506">
          <p15:clr>
            <a:srgbClr val="C8C8C8"/>
          </p15:clr>
        </p15:guide>
        <p15:guide id="23" pos="4934">
          <p15:clr>
            <a:srgbClr val="C8C8C8"/>
          </p15:clr>
        </p15:guide>
        <p15:guide id="24" pos="5093">
          <p15:clr>
            <a:srgbClr val="C8C8C8"/>
          </p15:clr>
        </p15:guide>
        <p15:guide id="25" pos="5521">
          <p15:clr>
            <a:srgbClr val="C8C8C8"/>
          </p15:clr>
        </p15:guide>
        <p15:guide id="26" pos="5680">
          <p15:clr>
            <a:srgbClr val="C8C8C8"/>
          </p15:clr>
        </p15:guide>
        <p15:guide id="27" pos="6108">
          <p15:clr>
            <a:srgbClr val="C8C8C8"/>
          </p15:clr>
        </p15:guide>
        <p15:guide id="28" pos="6267">
          <p15:clr>
            <a:srgbClr val="C8C8C8"/>
          </p15:clr>
        </p15:guide>
        <p15:guide id="29" pos="6696">
          <p15:clr>
            <a:srgbClr val="C8C8C8"/>
          </p15:clr>
        </p15:guide>
        <p15:guide id="30" pos="6854">
          <p15:clr>
            <a:srgbClr val="C8C8C8"/>
          </p15:clr>
        </p15:guide>
        <p15:guide id="31"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iireporter.com/how-qbe-north-america-became-a-genai-innovator-cio-vinay-kurup/"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i.invideo.io/watch/MdFf4R5rlOk"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A9EF6F-B267-4314-A794-AE263758DDAB}"/>
              </a:ext>
            </a:extLst>
          </p:cNvPr>
          <p:cNvSpPr>
            <a:spLocks noGrp="1"/>
          </p:cNvSpPr>
          <p:nvPr>
            <p:ph type="title"/>
          </p:nvPr>
        </p:nvSpPr>
        <p:spPr>
          <a:xfrm>
            <a:off x="810883" y="2606705"/>
            <a:ext cx="3189617" cy="409343"/>
          </a:xfrm>
        </p:spPr>
        <p:txBody>
          <a:bodyPr/>
          <a:lstStyle/>
          <a:p>
            <a:r>
              <a:rPr lang="en-AU" sz="2800" dirty="0"/>
              <a:t>Internal Audit Insights</a:t>
            </a:r>
          </a:p>
        </p:txBody>
      </p:sp>
      <p:sp>
        <p:nvSpPr>
          <p:cNvPr id="9" name="Text Placeholder 8">
            <a:extLst>
              <a:ext uri="{FF2B5EF4-FFF2-40B4-BE49-F238E27FC236}">
                <a16:creationId xmlns:a16="http://schemas.microsoft.com/office/drawing/2014/main" id="{0A72DCB0-E723-425C-B1FA-8D6FFC59768A}"/>
              </a:ext>
            </a:extLst>
          </p:cNvPr>
          <p:cNvSpPr>
            <a:spLocks noGrp="1"/>
          </p:cNvSpPr>
          <p:nvPr>
            <p:ph type="body" sz="quarter" idx="16"/>
          </p:nvPr>
        </p:nvSpPr>
        <p:spPr>
          <a:xfrm>
            <a:off x="810883" y="5116721"/>
            <a:ext cx="3027590" cy="817653"/>
          </a:xfrm>
        </p:spPr>
        <p:txBody>
          <a:bodyPr>
            <a:normAutofit/>
          </a:bodyPr>
          <a:lstStyle/>
          <a:p>
            <a:r>
              <a:rPr lang="en-AU" sz="1300" b="1" dirty="0"/>
              <a:t>September 2024</a:t>
            </a:r>
          </a:p>
          <a:p>
            <a:endParaRPr lang="en-AU" sz="1300" b="1" dirty="0"/>
          </a:p>
        </p:txBody>
      </p:sp>
    </p:spTree>
    <p:extLst>
      <p:ext uri="{BB962C8B-B14F-4D97-AF65-F5344CB8AC3E}">
        <p14:creationId xmlns:p14="http://schemas.microsoft.com/office/powerpoint/2010/main" val="915763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DEF23-03E7-4E66-A76C-D22CED54D011}"/>
              </a:ext>
            </a:extLst>
          </p:cNvPr>
          <p:cNvSpPr>
            <a:spLocks noGrp="1"/>
          </p:cNvSpPr>
          <p:nvPr>
            <p:ph type="title"/>
          </p:nvPr>
        </p:nvSpPr>
        <p:spPr>
          <a:xfrm>
            <a:off x="1069788" y="2654490"/>
            <a:ext cx="4567686" cy="3220382"/>
          </a:xfrm>
        </p:spPr>
        <p:txBody>
          <a:bodyPr vert="horz" lIns="91440" tIns="45720" rIns="91440" bIns="45720" rtlCol="0" anchor="t">
            <a:normAutofit/>
          </a:bodyPr>
          <a:lstStyle/>
          <a:p>
            <a:pPr algn="r"/>
            <a:r>
              <a:rPr lang="en-US" sz="4800" dirty="0">
                <a:solidFill>
                  <a:srgbClr val="FFFFFF"/>
                </a:solidFill>
                <a:latin typeface="Arial" panose="020B0604020202020204" pitchFamily="34" charset="0"/>
                <a:cs typeface="Arial" panose="020B0604020202020204" pitchFamily="34" charset="0"/>
              </a:rPr>
              <a:t>Generative AI </a:t>
            </a:r>
            <a:br>
              <a:rPr lang="en-US" sz="4800" dirty="0">
                <a:solidFill>
                  <a:srgbClr val="FFFFFF"/>
                </a:solidFill>
                <a:latin typeface="Arial" panose="020B0604020202020204" pitchFamily="34" charset="0"/>
                <a:cs typeface="Arial" panose="020B0604020202020204" pitchFamily="34" charset="0"/>
              </a:rPr>
            </a:br>
            <a:r>
              <a:rPr lang="en-US" sz="4800" dirty="0">
                <a:solidFill>
                  <a:srgbClr val="FFFFFF"/>
                </a:solidFill>
                <a:latin typeface="Arial" panose="020B0604020202020204" pitchFamily="34" charset="0"/>
                <a:cs typeface="Arial" panose="020B0604020202020204" pitchFamily="34" charset="0"/>
              </a:rPr>
              <a:t>Use Cases</a:t>
            </a:r>
          </a:p>
        </p:txBody>
      </p:sp>
      <p:pic>
        <p:nvPicPr>
          <p:cNvPr id="10" name="Picture 9">
            <a:extLst>
              <a:ext uri="{FF2B5EF4-FFF2-40B4-BE49-F238E27FC236}">
                <a16:creationId xmlns:a16="http://schemas.microsoft.com/office/drawing/2014/main" id="{E322901C-E369-6A28-9F97-782B755B0F28}"/>
              </a:ext>
            </a:extLst>
          </p:cNvPr>
          <p:cNvPicPr>
            <a:picLocks noChangeAspect="1"/>
          </p:cNvPicPr>
          <p:nvPr/>
        </p:nvPicPr>
        <p:blipFill rotWithShape="1">
          <a:blip r:embed="rId3"/>
          <a:srcRect l="11288" t="108" r="8620" b="-108"/>
          <a:stretch/>
        </p:blipFill>
        <p:spPr>
          <a:xfrm>
            <a:off x="6250545" y="463550"/>
            <a:ext cx="5822921" cy="5943600"/>
          </a:xfrm>
          <a:prstGeom prst="rect">
            <a:avLst/>
          </a:prstGeom>
        </p:spPr>
      </p:pic>
    </p:spTree>
    <p:extLst>
      <p:ext uri="{BB962C8B-B14F-4D97-AF65-F5344CB8AC3E}">
        <p14:creationId xmlns:p14="http://schemas.microsoft.com/office/powerpoint/2010/main" val="1770888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A3EE74A-DA92-A36E-5E31-AA7B3903E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91" r="20254" b="1"/>
          <a:stretch/>
        </p:blipFill>
        <p:spPr bwMode="auto">
          <a:xfrm>
            <a:off x="20" y="10"/>
            <a:ext cx="7390243" cy="6857990"/>
          </a:xfrm>
          <a:prstGeom prst="rect">
            <a:avLst/>
          </a:prstGeom>
          <a:noFill/>
          <a:extLst>
            <a:ext uri="{909E8E84-426E-40DD-AFC4-6F175D3DCCD1}">
              <a14:hiddenFill xmlns:a14="http://schemas.microsoft.com/office/drawing/2010/main">
                <a:solidFill>
                  <a:srgbClr val="FFFFFF"/>
                </a:solidFill>
              </a14:hiddenFill>
            </a:ext>
          </a:extLst>
        </p:spPr>
      </p:pic>
      <p:sp>
        <p:nvSpPr>
          <p:cNvPr id="1071" name="Rectangle 1070">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Rectangle 1071">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73" name="Rectangle 107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TextBox 6">
            <a:extLst>
              <a:ext uri="{FF2B5EF4-FFF2-40B4-BE49-F238E27FC236}">
                <a16:creationId xmlns:a16="http://schemas.microsoft.com/office/drawing/2014/main" id="{3FFD38E0-9F04-6B0F-0847-ECC3FA71B9A8}"/>
              </a:ext>
            </a:extLst>
          </p:cNvPr>
          <p:cNvSpPr txBox="1"/>
          <p:nvPr/>
        </p:nvSpPr>
        <p:spPr>
          <a:xfrm>
            <a:off x="7785363" y="1923876"/>
            <a:ext cx="3140784" cy="3447832"/>
          </a:xfrm>
          <a:prstGeom prst="rect">
            <a:avLst/>
          </a:prstGeom>
        </p:spPr>
        <p:txBody>
          <a:bodyPr vert="horz" lIns="91440" tIns="45720" rIns="91440" bIns="45720" rtlCol="0" anchor="t">
            <a:normAutofit/>
          </a:bodyPr>
          <a:lstStyle/>
          <a:p>
            <a:pPr>
              <a:lnSpc>
                <a:spcPct val="9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Groupwide AI governance Framework.</a:t>
            </a:r>
          </a:p>
          <a:p>
            <a:pPr>
              <a:lnSpc>
                <a:spcPct val="90000"/>
              </a:lnSpc>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nSpc>
                <a:spcPct val="9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NAO specific Governance &amp; Oversight Committee with broad cross-functional representation.</a:t>
            </a:r>
          </a:p>
          <a:p>
            <a:pPr>
              <a:lnSpc>
                <a:spcPct val="90000"/>
              </a:lnSpc>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nSpc>
                <a:spcPct val="9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Establishment of a dedicated on-prem version of ChatGPT – “Q-GPT”.</a:t>
            </a:r>
          </a:p>
          <a:p>
            <a:pPr>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3" name="Title 1">
            <a:extLst>
              <a:ext uri="{FF2B5EF4-FFF2-40B4-BE49-F238E27FC236}">
                <a16:creationId xmlns:a16="http://schemas.microsoft.com/office/drawing/2014/main" id="{C615B681-9D20-410A-BFB4-4BA60EC50808}"/>
              </a:ext>
            </a:extLst>
          </p:cNvPr>
          <p:cNvSpPr txBox="1">
            <a:spLocks/>
          </p:cNvSpPr>
          <p:nvPr/>
        </p:nvSpPr>
        <p:spPr>
          <a:xfrm>
            <a:off x="7390262" y="65316"/>
            <a:ext cx="4676775" cy="10990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kern="1200">
                <a:solidFill>
                  <a:schemeClr val="bg1"/>
                </a:solidFill>
                <a:latin typeface="Stag Medium" panose="02000603060000020004" pitchFamily="50" charset="0"/>
                <a:ea typeface="+mj-ea"/>
                <a:cs typeface="+mj-cs"/>
              </a:defRPr>
            </a:lvl1pPr>
          </a:lstStyle>
          <a:p>
            <a:pPr algn="ctr"/>
            <a:r>
              <a:rPr lang="en-US" dirty="0"/>
              <a:t>Governance &amp; Security</a:t>
            </a:r>
            <a:endParaRPr lang="en-US" i="1" dirty="0"/>
          </a:p>
        </p:txBody>
      </p:sp>
    </p:spTree>
    <p:extLst>
      <p:ext uri="{BB962C8B-B14F-4D97-AF65-F5344CB8AC3E}">
        <p14:creationId xmlns:p14="http://schemas.microsoft.com/office/powerpoint/2010/main" val="4141320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A8B274-83A4-2981-44D7-8601796EFE33}"/>
              </a:ext>
            </a:extLst>
          </p:cNvPr>
          <p:cNvPicPr>
            <a:picLocks noChangeAspect="1"/>
          </p:cNvPicPr>
          <p:nvPr/>
        </p:nvPicPr>
        <p:blipFill rotWithShape="1">
          <a:blip r:embed="rId2"/>
          <a:srcRect t="48" r="-921" b="-50"/>
          <a:stretch/>
        </p:blipFill>
        <p:spPr>
          <a:xfrm>
            <a:off x="-2" y="1214979"/>
            <a:ext cx="7390262" cy="5608819"/>
          </a:xfrm>
          <a:prstGeom prst="rect">
            <a:avLst/>
          </a:prstGeom>
        </p:spPr>
      </p:pic>
      <p:sp>
        <p:nvSpPr>
          <p:cNvPr id="1083" name="Rectangle 1082">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ectangle 1084">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87" name="Rectangle 1086">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TextBox 6">
            <a:extLst>
              <a:ext uri="{FF2B5EF4-FFF2-40B4-BE49-F238E27FC236}">
                <a16:creationId xmlns:a16="http://schemas.microsoft.com/office/drawing/2014/main" id="{3FFD38E0-9F04-6B0F-0847-ECC3FA71B9A8}"/>
              </a:ext>
            </a:extLst>
          </p:cNvPr>
          <p:cNvSpPr txBox="1"/>
          <p:nvPr/>
        </p:nvSpPr>
        <p:spPr>
          <a:xfrm>
            <a:off x="7390260" y="1975692"/>
            <a:ext cx="4611240" cy="3482716"/>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100" dirty="0"/>
          </a:p>
        </p:txBody>
      </p:sp>
      <p:sp>
        <p:nvSpPr>
          <p:cNvPr id="5" name="Title 1">
            <a:extLst>
              <a:ext uri="{FF2B5EF4-FFF2-40B4-BE49-F238E27FC236}">
                <a16:creationId xmlns:a16="http://schemas.microsoft.com/office/drawing/2014/main" id="{7241E1A2-ADAB-81C4-6A96-2C04895F110A}"/>
              </a:ext>
            </a:extLst>
          </p:cNvPr>
          <p:cNvSpPr>
            <a:spLocks noGrp="1"/>
          </p:cNvSpPr>
          <p:nvPr>
            <p:ph type="title"/>
          </p:nvPr>
        </p:nvSpPr>
        <p:spPr>
          <a:xfrm>
            <a:off x="559838" y="74647"/>
            <a:ext cx="10594759" cy="1099007"/>
          </a:xfrm>
        </p:spPr>
        <p:txBody>
          <a:bodyPr/>
          <a:lstStyle/>
          <a:p>
            <a:r>
              <a:rPr lang="en-US"/>
              <a:t>Prompt Engineering</a:t>
            </a:r>
          </a:p>
        </p:txBody>
      </p:sp>
      <p:sp>
        <p:nvSpPr>
          <p:cNvPr id="2" name="Content Placeholder 7">
            <a:extLst>
              <a:ext uri="{FF2B5EF4-FFF2-40B4-BE49-F238E27FC236}">
                <a16:creationId xmlns:a16="http://schemas.microsoft.com/office/drawing/2014/main" id="{472E69CB-3437-8D87-D6B2-2E2AB265F34E}"/>
              </a:ext>
            </a:extLst>
          </p:cNvPr>
          <p:cNvSpPr txBox="1">
            <a:spLocks/>
          </p:cNvSpPr>
          <p:nvPr/>
        </p:nvSpPr>
        <p:spPr>
          <a:xfrm>
            <a:off x="7456956" y="1975692"/>
            <a:ext cx="4394960" cy="3894816"/>
          </a:xfrm>
          <a:prstGeom prst="rect">
            <a:avLst/>
          </a:prstGeom>
          <a:solidFill>
            <a:schemeClr val="bg1"/>
          </a:solidFill>
          <a:ln w="12700" cap="flat" cmpd="sng" algn="ctr">
            <a:solidFill>
              <a:schemeClr val="accent1"/>
            </a:solidFill>
            <a:prstDash val="solid"/>
          </a:ln>
          <a:effectLst>
            <a:outerShdw blurRad="50800" dist="38100" dir="2700000" algn="tl" rotWithShape="0">
              <a:prstClr val="black">
                <a:alpha val="40000"/>
              </a:prstClr>
            </a:outerShdw>
          </a:effectLst>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tag Medium" panose="02000603060000020004"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90000"/>
              </a:lnSpc>
            </a:pPr>
            <a:r>
              <a:rPr lang="en-US" sz="1200" b="1" kern="0" dirty="0">
                <a:solidFill>
                  <a:srgbClr val="002060"/>
                </a:solidFill>
              </a:rPr>
              <a:t>Role</a:t>
            </a:r>
            <a:r>
              <a:rPr lang="en-US" sz="1200" b="0" i="0" dirty="0">
                <a:effectLst/>
                <a:highlight>
                  <a:srgbClr val="FFFFFF"/>
                </a:highlight>
                <a:latin typeface="Arial" panose="020B0604020202020204" pitchFamily="34" charset="0"/>
                <a:cs typeface="Arial" panose="020B0604020202020204" pitchFamily="34" charset="0"/>
              </a:rPr>
              <a:t>: This is about understanding </a:t>
            </a:r>
            <a:r>
              <a:rPr lang="en-US" sz="1200" b="1" i="0" dirty="0">
                <a:effectLst/>
                <a:highlight>
                  <a:srgbClr val="FFFFFF"/>
                </a:highlight>
                <a:latin typeface="Arial" panose="020B0604020202020204" pitchFamily="34" charset="0"/>
                <a:cs typeface="Arial" panose="020B0604020202020204" pitchFamily="34" charset="0"/>
              </a:rPr>
              <a:t>who</a:t>
            </a:r>
            <a:r>
              <a:rPr lang="en-US" sz="1200" b="0" i="0" dirty="0">
                <a:effectLst/>
                <a:highlight>
                  <a:srgbClr val="FFFFFF"/>
                </a:highlight>
                <a:latin typeface="Arial" panose="020B0604020202020204" pitchFamily="34" charset="0"/>
                <a:cs typeface="Arial" panose="020B0604020202020204" pitchFamily="34" charset="0"/>
              </a:rPr>
              <a:t> is involved. In ChatGPT, it's often the AI itself. What role does it play? Is it an </a:t>
            </a:r>
            <a:r>
              <a:rPr lang="en-US" sz="1200" b="0" i="1" dirty="0">
                <a:effectLst/>
                <a:highlight>
                  <a:srgbClr val="FFFFFF"/>
                </a:highlight>
                <a:latin typeface="Arial" panose="020B0604020202020204" pitchFamily="34" charset="0"/>
                <a:cs typeface="Arial" panose="020B0604020202020204" pitchFamily="34" charset="0"/>
              </a:rPr>
              <a:t>advisor</a:t>
            </a:r>
            <a:r>
              <a:rPr lang="en-US" sz="1200" b="0" i="0" dirty="0">
                <a:effectLst/>
                <a:highlight>
                  <a:srgbClr val="FFFFFF"/>
                </a:highlight>
                <a:latin typeface="Arial" panose="020B0604020202020204" pitchFamily="34" charset="0"/>
                <a:cs typeface="Arial" panose="020B0604020202020204" pitchFamily="34" charset="0"/>
              </a:rPr>
              <a:t>, a </a:t>
            </a:r>
            <a:r>
              <a:rPr lang="en-US" sz="1200" b="0" i="1" dirty="0">
                <a:effectLst/>
                <a:highlight>
                  <a:srgbClr val="FFFFFF"/>
                </a:highlight>
                <a:latin typeface="Arial" panose="020B0604020202020204" pitchFamily="34" charset="0"/>
                <a:cs typeface="Arial" panose="020B0604020202020204" pitchFamily="34" charset="0"/>
              </a:rPr>
              <a:t>creator</a:t>
            </a:r>
            <a:r>
              <a:rPr lang="en-US" sz="1200" b="0" i="0" dirty="0">
                <a:effectLst/>
                <a:highlight>
                  <a:srgbClr val="FFFFFF"/>
                </a:highlight>
                <a:latin typeface="Arial" panose="020B0604020202020204" pitchFamily="34" charset="0"/>
                <a:cs typeface="Arial" panose="020B0604020202020204" pitchFamily="34" charset="0"/>
              </a:rPr>
              <a:t>, or a </a:t>
            </a:r>
            <a:r>
              <a:rPr lang="en-US" sz="1200" b="0" i="1" dirty="0">
                <a:effectLst/>
                <a:highlight>
                  <a:srgbClr val="FFFFFF"/>
                </a:highlight>
                <a:latin typeface="Arial" panose="020B0604020202020204" pitchFamily="34" charset="0"/>
                <a:cs typeface="Arial" panose="020B0604020202020204" pitchFamily="34" charset="0"/>
              </a:rPr>
              <a:t>problem-solver</a:t>
            </a:r>
            <a:r>
              <a:rPr lang="en-US" sz="1200" b="0" i="0" dirty="0">
                <a:effectLst/>
                <a:highlight>
                  <a:srgbClr val="FFFFFF"/>
                </a:highlight>
                <a:latin typeface="Arial" panose="020B0604020202020204" pitchFamily="34" charset="0"/>
                <a:cs typeface="Arial" panose="020B0604020202020204" pitchFamily="34" charset="0"/>
              </a:rPr>
              <a:t>?</a:t>
            </a:r>
          </a:p>
          <a:p>
            <a:pPr>
              <a:lnSpc>
                <a:spcPct val="90000"/>
              </a:lnSpc>
            </a:pPr>
            <a:r>
              <a:rPr lang="en-US" sz="1200" b="1" kern="0" dirty="0">
                <a:solidFill>
                  <a:srgbClr val="002060"/>
                </a:solidFill>
              </a:rPr>
              <a:t>Input:</a:t>
            </a:r>
            <a:r>
              <a:rPr lang="en-US" sz="1200" b="0" i="0" dirty="0">
                <a:effectLst/>
                <a:highlight>
                  <a:srgbClr val="FFFFFF"/>
                </a:highlight>
                <a:latin typeface="Arial" panose="020B0604020202020204" pitchFamily="34" charset="0"/>
                <a:cs typeface="Arial" panose="020B0604020202020204" pitchFamily="34" charset="0"/>
              </a:rPr>
              <a:t> This is the </a:t>
            </a:r>
            <a:r>
              <a:rPr lang="en-US" sz="1200" b="1" i="0" dirty="0">
                <a:effectLst/>
                <a:highlight>
                  <a:srgbClr val="FFFFFF"/>
                </a:highlight>
                <a:latin typeface="Arial" panose="020B0604020202020204" pitchFamily="34" charset="0"/>
                <a:cs typeface="Arial" panose="020B0604020202020204" pitchFamily="34" charset="0"/>
              </a:rPr>
              <a:t>data or information</a:t>
            </a:r>
            <a:r>
              <a:rPr lang="en-US" sz="1200" b="0" i="0" dirty="0">
                <a:effectLst/>
                <a:highlight>
                  <a:srgbClr val="FFFFFF"/>
                </a:highlight>
                <a:latin typeface="Arial" panose="020B0604020202020204" pitchFamily="34" charset="0"/>
                <a:cs typeface="Arial" panose="020B0604020202020204" pitchFamily="34" charset="0"/>
              </a:rPr>
              <a:t> you provide. It's like telling a story to the AI. The input can vary - </a:t>
            </a:r>
            <a:r>
              <a:rPr lang="en-US" sz="1200" b="0" i="1" dirty="0">
                <a:effectLst/>
                <a:highlight>
                  <a:srgbClr val="FFFFFF"/>
                </a:highlight>
                <a:latin typeface="Arial" panose="020B0604020202020204" pitchFamily="34" charset="0"/>
                <a:cs typeface="Arial" panose="020B0604020202020204" pitchFamily="34" charset="0"/>
              </a:rPr>
              <a:t>a question, a statement</a:t>
            </a:r>
            <a:r>
              <a:rPr lang="en-US" sz="1200" b="0" i="0" dirty="0">
                <a:effectLst/>
                <a:highlight>
                  <a:srgbClr val="FFFFFF"/>
                </a:highlight>
                <a:latin typeface="Arial" panose="020B0604020202020204" pitchFamily="34" charset="0"/>
                <a:cs typeface="Arial" panose="020B0604020202020204" pitchFamily="34" charset="0"/>
              </a:rPr>
              <a:t>, or even a set of </a:t>
            </a:r>
            <a:r>
              <a:rPr lang="en-US" sz="1200" b="0" i="1" dirty="0">
                <a:effectLst/>
                <a:highlight>
                  <a:srgbClr val="FFFFFF"/>
                </a:highlight>
                <a:latin typeface="Arial" panose="020B0604020202020204" pitchFamily="34" charset="0"/>
                <a:cs typeface="Arial" panose="020B0604020202020204" pitchFamily="34" charset="0"/>
              </a:rPr>
              <a:t>data points</a:t>
            </a:r>
            <a:r>
              <a:rPr lang="en-US" sz="1200" b="0" i="0" dirty="0">
                <a:effectLst/>
                <a:highlight>
                  <a:srgbClr val="FFFFFF"/>
                </a:highlight>
                <a:latin typeface="Arial" panose="020B0604020202020204" pitchFamily="34" charset="0"/>
                <a:cs typeface="Arial" panose="020B0604020202020204" pitchFamily="34" charset="0"/>
              </a:rPr>
              <a:t>.</a:t>
            </a:r>
          </a:p>
          <a:p>
            <a:pPr>
              <a:lnSpc>
                <a:spcPct val="90000"/>
              </a:lnSpc>
            </a:pPr>
            <a:r>
              <a:rPr lang="en-US" sz="1200" b="1" kern="0" dirty="0">
                <a:solidFill>
                  <a:srgbClr val="002060"/>
                </a:solidFill>
              </a:rPr>
              <a:t>Steps</a:t>
            </a:r>
            <a:r>
              <a:rPr lang="en-US" sz="1200" b="0" i="0" dirty="0">
                <a:effectLst/>
                <a:highlight>
                  <a:srgbClr val="FFFFFF"/>
                </a:highlight>
                <a:latin typeface="Arial" panose="020B0604020202020204" pitchFamily="34" charset="0"/>
                <a:cs typeface="Arial" panose="020B0604020202020204" pitchFamily="34" charset="0"/>
              </a:rPr>
              <a:t>: These are the </a:t>
            </a:r>
            <a:r>
              <a:rPr lang="en-US" sz="1200" b="1" i="0" dirty="0">
                <a:effectLst/>
                <a:highlight>
                  <a:srgbClr val="FFFFFF"/>
                </a:highlight>
                <a:latin typeface="Arial" panose="020B0604020202020204" pitchFamily="34" charset="0"/>
                <a:cs typeface="Arial" panose="020B0604020202020204" pitchFamily="34" charset="0"/>
              </a:rPr>
              <a:t>instructions </a:t>
            </a:r>
            <a:r>
              <a:rPr lang="en-US" sz="1200" b="0" i="0" dirty="0">
                <a:effectLst/>
                <a:highlight>
                  <a:srgbClr val="FFFFFF"/>
                </a:highlight>
                <a:latin typeface="Arial" panose="020B0604020202020204" pitchFamily="34" charset="0"/>
                <a:cs typeface="Arial" panose="020B0604020202020204" pitchFamily="34" charset="0"/>
              </a:rPr>
              <a:t>or </a:t>
            </a:r>
            <a:r>
              <a:rPr lang="en-US" sz="1200" b="1" i="0" dirty="0">
                <a:effectLst/>
                <a:highlight>
                  <a:srgbClr val="FFFFFF"/>
                </a:highlight>
                <a:latin typeface="Arial" panose="020B0604020202020204" pitchFamily="34" charset="0"/>
                <a:cs typeface="Arial" panose="020B0604020202020204" pitchFamily="34" charset="0"/>
              </a:rPr>
              <a:t>directions</a:t>
            </a:r>
            <a:r>
              <a:rPr lang="en-US" sz="1200" b="0" i="0" dirty="0">
                <a:effectLst/>
                <a:highlight>
                  <a:srgbClr val="FFFFFF"/>
                </a:highlight>
                <a:latin typeface="Arial" panose="020B0604020202020204" pitchFamily="34" charset="0"/>
                <a:cs typeface="Arial" panose="020B0604020202020204" pitchFamily="34" charset="0"/>
              </a:rPr>
              <a:t> you give. It's like a recipe for the AI to follow. The clearer and more structured your steps, the better the outcome.</a:t>
            </a:r>
          </a:p>
          <a:p>
            <a:pPr>
              <a:lnSpc>
                <a:spcPct val="90000"/>
              </a:lnSpc>
            </a:pPr>
            <a:r>
              <a:rPr lang="en-US" sz="1200" b="1" kern="0" dirty="0">
                <a:solidFill>
                  <a:srgbClr val="002060"/>
                </a:solidFill>
              </a:rPr>
              <a:t>Expectation</a:t>
            </a:r>
            <a:r>
              <a:rPr lang="en-US" sz="1200" b="0" i="0" dirty="0">
                <a:effectLst/>
                <a:highlight>
                  <a:srgbClr val="FFFFFF"/>
                </a:highlight>
                <a:latin typeface="Arial" panose="020B0604020202020204" pitchFamily="34" charset="0"/>
                <a:cs typeface="Arial" panose="020B0604020202020204" pitchFamily="34" charset="0"/>
              </a:rPr>
              <a:t>: What do you </a:t>
            </a:r>
            <a:r>
              <a:rPr lang="en-US" sz="1200" b="1" i="0" dirty="0">
                <a:effectLst/>
                <a:highlight>
                  <a:srgbClr val="FFFFFF"/>
                </a:highlight>
                <a:latin typeface="Arial" panose="020B0604020202020204" pitchFamily="34" charset="0"/>
                <a:cs typeface="Arial" panose="020B0604020202020204" pitchFamily="34" charset="0"/>
              </a:rPr>
              <a:t>want</a:t>
            </a:r>
            <a:r>
              <a:rPr lang="en-US" sz="1200" b="0" i="0" dirty="0">
                <a:effectLst/>
                <a:highlight>
                  <a:srgbClr val="FFFFFF"/>
                </a:highlight>
                <a:latin typeface="Arial" panose="020B0604020202020204" pitchFamily="34" charset="0"/>
                <a:cs typeface="Arial" panose="020B0604020202020204" pitchFamily="34" charset="0"/>
              </a:rPr>
              <a:t> at the end? It's the goal or the outcome you're aiming for with your prompt. Clear expectations lead to more targeted and useful AI responses.</a:t>
            </a:r>
          </a:p>
          <a:p>
            <a:pPr>
              <a:lnSpc>
                <a:spcPct val="90000"/>
              </a:lnSpc>
            </a:pPr>
            <a:r>
              <a:rPr lang="en-US" sz="1200" b="1" kern="0" dirty="0">
                <a:solidFill>
                  <a:srgbClr val="002060"/>
                </a:solidFill>
              </a:rPr>
              <a:t>Narrowing</a:t>
            </a:r>
            <a:r>
              <a:rPr lang="en-US" sz="1200" b="0" i="0" dirty="0">
                <a:effectLst/>
                <a:highlight>
                  <a:srgbClr val="FFFFFF"/>
                </a:highlight>
                <a:latin typeface="Arial" panose="020B0604020202020204" pitchFamily="34" charset="0"/>
                <a:cs typeface="Arial" panose="020B0604020202020204" pitchFamily="34" charset="0"/>
              </a:rPr>
              <a:t>: Please provide any </a:t>
            </a:r>
            <a:r>
              <a:rPr lang="en-US" sz="1200" b="1" i="0" dirty="0">
                <a:effectLst/>
                <a:highlight>
                  <a:srgbClr val="FFFFFF"/>
                </a:highlight>
                <a:latin typeface="Arial" panose="020B0604020202020204" pitchFamily="34" charset="0"/>
                <a:cs typeface="Arial" panose="020B0604020202020204" pitchFamily="34" charset="0"/>
              </a:rPr>
              <a:t>restrictions, limits</a:t>
            </a:r>
            <a:r>
              <a:rPr lang="en-US" sz="1200" b="0" i="0" dirty="0">
                <a:effectLst/>
                <a:highlight>
                  <a:srgbClr val="FFFFFF"/>
                </a:highlight>
                <a:latin typeface="Arial" panose="020B0604020202020204" pitchFamily="34" charset="0"/>
                <a:cs typeface="Arial" panose="020B0604020202020204" pitchFamily="34" charset="0"/>
              </a:rPr>
              <a:t>, or </a:t>
            </a:r>
            <a:r>
              <a:rPr lang="en-US" sz="1200" b="1" i="0" dirty="0">
                <a:effectLst/>
                <a:highlight>
                  <a:srgbClr val="FFFFFF"/>
                </a:highlight>
                <a:latin typeface="Arial" panose="020B0604020202020204" pitchFamily="34" charset="0"/>
                <a:cs typeface="Arial" panose="020B0604020202020204" pitchFamily="34" charset="0"/>
              </a:rPr>
              <a:t>what to focus on</a:t>
            </a:r>
            <a:r>
              <a:rPr lang="en-US" sz="1200" b="0" i="0" dirty="0">
                <a:effectLst/>
                <a:highlight>
                  <a:srgbClr val="FFFFFF"/>
                </a:highlight>
                <a:latin typeface="Arial" panose="020B0604020202020204" pitchFamily="34" charset="0"/>
                <a:cs typeface="Arial" panose="020B0604020202020204" pitchFamily="34" charset="0"/>
              </a:rPr>
              <a:t> for the AI to follow, like limits on word count or particular areas to focus on.</a:t>
            </a:r>
          </a:p>
        </p:txBody>
      </p:sp>
    </p:spTree>
    <p:extLst>
      <p:ext uri="{BB962C8B-B14F-4D97-AF65-F5344CB8AC3E}">
        <p14:creationId xmlns:p14="http://schemas.microsoft.com/office/powerpoint/2010/main" val="119036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991E-E18F-4413-016E-63660069C991}"/>
              </a:ext>
            </a:extLst>
          </p:cNvPr>
          <p:cNvSpPr>
            <a:spLocks noGrp="1"/>
          </p:cNvSpPr>
          <p:nvPr>
            <p:ph type="title"/>
          </p:nvPr>
        </p:nvSpPr>
        <p:spPr/>
        <p:txBody>
          <a:bodyPr/>
          <a:lstStyle/>
          <a:p>
            <a:r>
              <a:rPr lang="en-US"/>
              <a:t>Generative AI Use Cases – Internal Audit</a:t>
            </a:r>
            <a:endParaRPr lang="en-US" i="1"/>
          </a:p>
        </p:txBody>
      </p:sp>
      <p:sp>
        <p:nvSpPr>
          <p:cNvPr id="5" name="Content Placeholder 7">
            <a:extLst>
              <a:ext uri="{FF2B5EF4-FFF2-40B4-BE49-F238E27FC236}">
                <a16:creationId xmlns:a16="http://schemas.microsoft.com/office/drawing/2014/main" id="{18A6905C-8FB7-729C-1EA2-7F4AB555CBED}"/>
              </a:ext>
            </a:extLst>
          </p:cNvPr>
          <p:cNvSpPr txBox="1">
            <a:spLocks/>
          </p:cNvSpPr>
          <p:nvPr/>
        </p:nvSpPr>
        <p:spPr>
          <a:xfrm>
            <a:off x="3149136" y="1422403"/>
            <a:ext cx="7398569" cy="1824652"/>
          </a:xfrm>
          <a:prstGeom prst="rect">
            <a:avLst/>
          </a:prstGeom>
          <a:solidFill>
            <a:schemeClr val="bg1"/>
          </a:solidFill>
          <a:ln w="12700" cap="flat" cmpd="sng" algn="ctr">
            <a:solidFill>
              <a:schemeClr val="accent1"/>
            </a:solidFill>
            <a:prstDash val="solid"/>
          </a:ln>
          <a:effectLst>
            <a:outerShdw blurRad="50800" dist="38100" dir="2700000" algn="tl" rotWithShape="0">
              <a:prstClr val="black">
                <a:alpha val="40000"/>
              </a:prstClr>
            </a:outerShdw>
          </a:effectLst>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tag Medium" panose="02000603060000020004"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100" b="1" kern="0" dirty="0">
                <a:solidFill>
                  <a:srgbClr val="002060"/>
                </a:solidFill>
              </a:rPr>
              <a:t>Problem: </a:t>
            </a:r>
            <a:r>
              <a:rPr lang="en-GB" sz="1100" dirty="0">
                <a:solidFill>
                  <a:srgbClr val="0D0D0D"/>
                </a:solidFill>
              </a:rPr>
              <a:t>Development of an Executive Summary for an audit report is an often a time consuming and complex process, subject to varying report writing styles, and can be challenging to balance for the intended audience.</a:t>
            </a:r>
            <a:endParaRPr lang="en-AU" sz="1100" dirty="0">
              <a:solidFill>
                <a:srgbClr val="0D0D0D"/>
              </a:solidFill>
            </a:endParaRPr>
          </a:p>
          <a:p>
            <a:pPr marL="0" indent="0">
              <a:buNone/>
            </a:pPr>
            <a:r>
              <a:rPr lang="en-AU" sz="1100" b="1" kern="0" dirty="0">
                <a:solidFill>
                  <a:srgbClr val="002060"/>
                </a:solidFill>
              </a:rPr>
              <a:t>Solution: </a:t>
            </a:r>
            <a:r>
              <a:rPr lang="pt-BR" sz="1100" dirty="0">
                <a:solidFill>
                  <a:srgbClr val="0D0D0D"/>
                </a:solidFill>
              </a:rPr>
              <a:t>Leverage LLM AI tools into the review process t</a:t>
            </a:r>
            <a:r>
              <a:rPr lang="en-US" sz="1100" kern="1200" dirty="0">
                <a:solidFill>
                  <a:schemeClr val="tx1"/>
                </a:solidFill>
                <a:effectLst/>
              </a:rPr>
              <a:t>o enhance the quality and efficiency of executive summary writing within Internal Audit reports by utilizing ChatGPT's language analysis capabilities.</a:t>
            </a:r>
          </a:p>
          <a:p>
            <a:pPr marL="0" indent="0">
              <a:buNone/>
            </a:pPr>
            <a:r>
              <a:rPr lang="en-US" sz="1100" b="1" kern="0" dirty="0">
                <a:solidFill>
                  <a:srgbClr val="002060"/>
                </a:solidFill>
              </a:rPr>
              <a:t>Benefit: </a:t>
            </a:r>
          </a:p>
          <a:p>
            <a:pPr marL="168275" lvl="1" indent="-168275">
              <a:lnSpc>
                <a:spcPct val="100000"/>
              </a:lnSpc>
              <a:spcBef>
                <a:spcPts val="0"/>
              </a:spcBef>
            </a:pPr>
            <a:r>
              <a:rPr lang="en-US" sz="1100" dirty="0">
                <a:solidFill>
                  <a:srgbClr val="0D0D0D"/>
                </a:solidFill>
                <a:latin typeface="Arial" panose="020B0604020202020204" pitchFamily="34" charset="0"/>
                <a:cs typeface="Arial" panose="020B0604020202020204" pitchFamily="34" charset="0"/>
              </a:rPr>
              <a:t>Improved and standardized quality of executive summaries, aligned with report writing guidelines.</a:t>
            </a:r>
          </a:p>
          <a:p>
            <a:pPr marL="168275" lvl="1" indent="-168275">
              <a:lnSpc>
                <a:spcPct val="100000"/>
              </a:lnSpc>
              <a:spcBef>
                <a:spcPts val="0"/>
              </a:spcBef>
            </a:pPr>
            <a:r>
              <a:rPr lang="en-US" sz="1100" dirty="0">
                <a:solidFill>
                  <a:srgbClr val="0D0D0D"/>
                </a:solidFill>
                <a:latin typeface="Arial" panose="020B0604020202020204" pitchFamily="34" charset="0"/>
                <a:cs typeface="Arial" panose="020B0604020202020204" pitchFamily="34" charset="0"/>
              </a:rPr>
              <a:t>Time Savings during Reporting phase of audit.</a:t>
            </a:r>
          </a:p>
          <a:p>
            <a:pPr marL="168275" lvl="1" indent="-168275">
              <a:lnSpc>
                <a:spcPct val="100000"/>
              </a:lnSpc>
              <a:spcBef>
                <a:spcPts val="0"/>
              </a:spcBef>
            </a:pPr>
            <a:r>
              <a:rPr lang="en-US" sz="1100" dirty="0">
                <a:solidFill>
                  <a:srgbClr val="0D0D0D"/>
                </a:solidFill>
                <a:latin typeface="Arial" panose="020B0604020202020204" pitchFamily="34" charset="0"/>
                <a:cs typeface="Arial" panose="020B0604020202020204" pitchFamily="34" charset="0"/>
              </a:rPr>
              <a:t>Improved Executive summaries that are contextually complete, succinct and appropriate for the readers.</a:t>
            </a:r>
          </a:p>
        </p:txBody>
      </p:sp>
      <p:sp>
        <p:nvSpPr>
          <p:cNvPr id="6" name="Rectangle 5">
            <a:extLst>
              <a:ext uri="{FF2B5EF4-FFF2-40B4-BE49-F238E27FC236}">
                <a16:creationId xmlns:a16="http://schemas.microsoft.com/office/drawing/2014/main" id="{4FC05A35-8FF9-DB63-E92A-9C2536AC2F19}"/>
              </a:ext>
            </a:extLst>
          </p:cNvPr>
          <p:cNvSpPr/>
          <p:nvPr/>
        </p:nvSpPr>
        <p:spPr>
          <a:xfrm>
            <a:off x="695131" y="1422402"/>
            <a:ext cx="2356032" cy="182465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buClr>
                <a:prstClr val="white"/>
              </a:buClr>
              <a:defRPr/>
            </a:pPr>
            <a:r>
              <a:rPr lang="en-GB" b="1" dirty="0">
                <a:solidFill>
                  <a:prstClr val="white"/>
                </a:solidFill>
                <a:latin typeface="Arial" panose="020B0604020202020204" pitchFamily="34" charset="0"/>
                <a:cs typeface="Arial" panose="020B0604020202020204" pitchFamily="34" charset="0"/>
              </a:rPr>
              <a:t>Executive Summary &amp; </a:t>
            </a:r>
          </a:p>
          <a:p>
            <a:pPr algn="ctr">
              <a:lnSpc>
                <a:spcPct val="90000"/>
              </a:lnSpc>
              <a:spcAft>
                <a:spcPts val="600"/>
              </a:spcAft>
              <a:buClr>
                <a:prstClr val="white"/>
              </a:buClr>
              <a:defRPr/>
            </a:pPr>
            <a:r>
              <a:rPr lang="en-GB" b="1" dirty="0">
                <a:solidFill>
                  <a:prstClr val="white"/>
                </a:solidFill>
                <a:latin typeface="Arial" panose="020B0604020202020204" pitchFamily="34" charset="0"/>
                <a:cs typeface="Arial" panose="020B0604020202020204" pitchFamily="34" charset="0"/>
              </a:rPr>
              <a:t>Report Drafting</a:t>
            </a:r>
            <a:endParaRPr lang="en-GB" sz="1600" b="1" dirty="0">
              <a:solidFill>
                <a:prstClr val="white"/>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9CC5046-6AB3-6964-BA86-C7CE9C50E2CC}"/>
              </a:ext>
            </a:extLst>
          </p:cNvPr>
          <p:cNvSpPr/>
          <p:nvPr/>
        </p:nvSpPr>
        <p:spPr>
          <a:xfrm>
            <a:off x="695131" y="3361470"/>
            <a:ext cx="2356032" cy="306732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buClr>
                <a:prstClr val="white"/>
              </a:buClr>
              <a:defRPr/>
            </a:pPr>
            <a:r>
              <a:rPr lang="en-GB" b="1">
                <a:solidFill>
                  <a:prstClr val="white"/>
                </a:solidFill>
                <a:latin typeface="Arial" panose="020B0604020202020204" pitchFamily="34" charset="0"/>
                <a:cs typeface="Arial" panose="020B0604020202020204" pitchFamily="34" charset="0"/>
              </a:rPr>
              <a:t>Prompt Components</a:t>
            </a:r>
          </a:p>
          <a:p>
            <a:pPr algn="ctr">
              <a:lnSpc>
                <a:spcPct val="90000"/>
              </a:lnSpc>
              <a:spcAft>
                <a:spcPts val="600"/>
              </a:spcAft>
              <a:buClr>
                <a:prstClr val="white"/>
              </a:buClr>
              <a:defRPr/>
            </a:pPr>
            <a:endParaRPr lang="en-GB" b="1">
              <a:solidFill>
                <a:prstClr val="white"/>
              </a:solidFill>
              <a:latin typeface="Arial" panose="020B0604020202020204" pitchFamily="34" charset="0"/>
              <a:cs typeface="Arial" panose="020B0604020202020204" pitchFamily="34" charset="0"/>
            </a:endParaRPr>
          </a:p>
        </p:txBody>
      </p:sp>
      <p:sp>
        <p:nvSpPr>
          <p:cNvPr id="7" name="Content Placeholder 7">
            <a:extLst>
              <a:ext uri="{FF2B5EF4-FFF2-40B4-BE49-F238E27FC236}">
                <a16:creationId xmlns:a16="http://schemas.microsoft.com/office/drawing/2014/main" id="{14242742-A361-99ED-0081-678B26A610E3}"/>
              </a:ext>
            </a:extLst>
          </p:cNvPr>
          <p:cNvSpPr txBox="1">
            <a:spLocks/>
          </p:cNvSpPr>
          <p:nvPr/>
        </p:nvSpPr>
        <p:spPr>
          <a:xfrm>
            <a:off x="3149136" y="3361469"/>
            <a:ext cx="7398569" cy="3067324"/>
          </a:xfrm>
          <a:prstGeom prst="rect">
            <a:avLst/>
          </a:prstGeom>
          <a:solidFill>
            <a:schemeClr val="bg1"/>
          </a:solidFill>
          <a:ln w="12700" cap="flat" cmpd="sng" algn="ctr">
            <a:solidFill>
              <a:schemeClr val="accent1"/>
            </a:solidFill>
            <a:prstDash val="solid"/>
          </a:ln>
          <a:effectLst>
            <a:outerShdw blurRad="50800" dist="38100" dir="2700000" algn="tl" rotWithShape="0">
              <a:prstClr val="black">
                <a:alpha val="40000"/>
              </a:prstClr>
            </a:outerShdw>
          </a:effectLst>
        </p:spPr>
        <p:txBody>
          <a:bodyPr vert="horz" lIns="91440" tIns="45720" rIns="91440" bIns="45720" rtlCol="0" anchor="ctr">
            <a:normAutofit fontScale="5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tag Medium" panose="02000603060000020004"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indent="0">
              <a:lnSpc>
                <a:spcPct val="115000"/>
              </a:lnSpc>
              <a:spcBef>
                <a:spcPts val="0"/>
              </a:spcBef>
              <a:spcAft>
                <a:spcPts val="0"/>
              </a:spcAft>
              <a:buNone/>
            </a:pPr>
            <a:r>
              <a:rPr lang="en-US" sz="2000" b="1" kern="0" dirty="0">
                <a:solidFill>
                  <a:srgbClr val="002060"/>
                </a:solidFill>
              </a:rPr>
              <a:t>Role: </a:t>
            </a:r>
            <a:r>
              <a:rPr lang="en-US" sz="2000" kern="100" dirty="0">
                <a:solidFill>
                  <a:srgbClr val="0D0D0D"/>
                </a:solidFill>
                <a:effectLst/>
                <a:ea typeface="Aptos" panose="020B0004020202020204" pitchFamily="34" charset="0"/>
              </a:rPr>
              <a:t>E</a:t>
            </a:r>
            <a:r>
              <a:rPr lang="en-US" sz="2000" dirty="0">
                <a:solidFill>
                  <a:srgbClr val="0D0D0D"/>
                </a:solidFill>
              </a:rPr>
              <a:t>xperienced Internal Auditor and Insurance Industry Specialist.</a:t>
            </a:r>
          </a:p>
          <a:p>
            <a:pPr marL="0" marR="0" indent="0">
              <a:lnSpc>
                <a:spcPct val="115000"/>
              </a:lnSpc>
              <a:spcBef>
                <a:spcPts val="0"/>
              </a:spcBef>
              <a:spcAft>
                <a:spcPts val="0"/>
              </a:spcAft>
              <a:buNone/>
            </a:pPr>
            <a:endParaRPr lang="en-US" sz="2000" dirty="0">
              <a:solidFill>
                <a:srgbClr val="0D0D0D"/>
              </a:solidFill>
            </a:endParaRPr>
          </a:p>
          <a:p>
            <a:pPr marL="0" marR="0" indent="0">
              <a:lnSpc>
                <a:spcPct val="115000"/>
              </a:lnSpc>
              <a:spcBef>
                <a:spcPts val="0"/>
              </a:spcBef>
              <a:spcAft>
                <a:spcPts val="0"/>
              </a:spcAft>
              <a:buNone/>
            </a:pPr>
            <a:r>
              <a:rPr lang="en-US" sz="2000" b="1" kern="0" dirty="0">
                <a:solidFill>
                  <a:srgbClr val="002060"/>
                </a:solidFill>
              </a:rPr>
              <a:t>Input: </a:t>
            </a:r>
            <a:r>
              <a:rPr lang="en-US" sz="2000" kern="100" dirty="0">
                <a:solidFill>
                  <a:srgbClr val="0D0D0D"/>
                </a:solidFill>
                <a:effectLst/>
                <a:ea typeface="Aptos" panose="020B0004020202020204" pitchFamily="34" charset="0"/>
              </a:rPr>
              <a:t>T</a:t>
            </a:r>
            <a:r>
              <a:rPr lang="en-US" sz="2000" dirty="0">
                <a:solidFill>
                  <a:srgbClr val="0D0D0D"/>
                </a:solidFill>
              </a:rPr>
              <a:t>asked with evaluating executive summaries within internal audit reports for the board audit committee, ensuring they adhere to established report writing guidelines (provided with prompt).</a:t>
            </a:r>
          </a:p>
          <a:p>
            <a:pPr marL="0" marR="0" indent="0">
              <a:lnSpc>
                <a:spcPct val="115000"/>
              </a:lnSpc>
              <a:spcBef>
                <a:spcPts val="0"/>
              </a:spcBef>
              <a:spcAft>
                <a:spcPts val="0"/>
              </a:spcAft>
              <a:buNone/>
            </a:pPr>
            <a:endParaRPr lang="en-US" sz="2000" dirty="0">
              <a:solidFill>
                <a:srgbClr val="0D0D0D"/>
              </a:solidFill>
            </a:endParaRPr>
          </a:p>
          <a:p>
            <a:pPr marL="0" marR="0" indent="0">
              <a:lnSpc>
                <a:spcPct val="115000"/>
              </a:lnSpc>
              <a:spcBef>
                <a:spcPts val="0"/>
              </a:spcBef>
              <a:spcAft>
                <a:spcPts val="0"/>
              </a:spcAft>
              <a:buNone/>
            </a:pPr>
            <a:r>
              <a:rPr lang="en-US" sz="2000" b="1" kern="0" dirty="0">
                <a:solidFill>
                  <a:srgbClr val="002060"/>
                </a:solidFill>
              </a:rPr>
              <a:t>Steps:</a:t>
            </a:r>
          </a:p>
          <a:p>
            <a:pPr marL="168275" lvl="1" indent="-168275">
              <a:lnSpc>
                <a:spcPct val="115000"/>
              </a:lnSpc>
              <a:spcBef>
                <a:spcPts val="0"/>
              </a:spcBef>
            </a:pPr>
            <a:r>
              <a:rPr lang="en-US" sz="2000" dirty="0">
                <a:solidFill>
                  <a:srgbClr val="0D0D0D"/>
                </a:solidFill>
                <a:latin typeface="Arial" panose="020B0604020202020204" pitchFamily="34" charset="0"/>
                <a:cs typeface="Arial" panose="020B0604020202020204" pitchFamily="34" charset="0"/>
              </a:rPr>
              <a:t>Review the executive summary against the provided guidelines; identify deviations and suggest specific revisions.</a:t>
            </a:r>
          </a:p>
          <a:p>
            <a:pPr marL="168275" lvl="1" indent="-168275">
              <a:lnSpc>
                <a:spcPct val="115000"/>
              </a:lnSpc>
              <a:spcBef>
                <a:spcPts val="0"/>
              </a:spcBef>
            </a:pPr>
            <a:r>
              <a:rPr lang="en-US" sz="2000" dirty="0">
                <a:solidFill>
                  <a:srgbClr val="0D0D0D"/>
                </a:solidFill>
                <a:latin typeface="Arial" panose="020B0604020202020204" pitchFamily="34" charset="0"/>
                <a:cs typeface="Arial" panose="020B0604020202020204" pitchFamily="34" charset="0"/>
              </a:rPr>
              <a:t>Analyze for completeness, ensuring all critical report aspects are covered and no context is missing.</a:t>
            </a:r>
          </a:p>
          <a:p>
            <a:pPr marL="168275" lvl="1" indent="-168275">
              <a:lnSpc>
                <a:spcPct val="115000"/>
              </a:lnSpc>
              <a:spcBef>
                <a:spcPts val="0"/>
              </a:spcBef>
            </a:pPr>
            <a:r>
              <a:rPr lang="en-US" sz="2000" dirty="0">
                <a:solidFill>
                  <a:srgbClr val="0D0D0D"/>
                </a:solidFill>
                <a:latin typeface="Arial" panose="020B0604020202020204" pitchFamily="34" charset="0"/>
                <a:cs typeface="Arial" panose="020B0604020202020204" pitchFamily="34" charset="0"/>
              </a:rPr>
              <a:t>Evaluate succinctness without losing clarity or completeness; condense unnecessarily lengthy sections.</a:t>
            </a:r>
          </a:p>
          <a:p>
            <a:pPr marL="168275" lvl="1" indent="-168275">
              <a:lnSpc>
                <a:spcPct val="115000"/>
              </a:lnSpc>
              <a:spcBef>
                <a:spcPts val="0"/>
              </a:spcBef>
            </a:pPr>
            <a:r>
              <a:rPr lang="en-US" sz="2000" dirty="0">
                <a:solidFill>
                  <a:srgbClr val="0D0D0D"/>
                </a:solidFill>
                <a:latin typeface="Arial" panose="020B0604020202020204" pitchFamily="34" charset="0"/>
                <a:cs typeface="Arial" panose="020B0604020202020204" pitchFamily="34" charset="0"/>
              </a:rPr>
              <a:t>Anticipate potential questions the reader may have; suggest improvements to address any gaps.</a:t>
            </a:r>
          </a:p>
          <a:p>
            <a:pPr marL="342900" lvl="1">
              <a:lnSpc>
                <a:spcPct val="115000"/>
              </a:lnSpc>
              <a:spcBef>
                <a:spcPts val="0"/>
              </a:spcBef>
            </a:pPr>
            <a:endParaRPr lang="en-US" sz="2000" dirty="0">
              <a:solidFill>
                <a:srgbClr val="0D0D0D"/>
              </a:solidFill>
              <a:latin typeface="Arial" panose="020B0604020202020204" pitchFamily="34" charset="0"/>
              <a:cs typeface="Arial" panose="020B0604020202020204" pitchFamily="34" charset="0"/>
            </a:endParaRPr>
          </a:p>
          <a:p>
            <a:pPr marL="0" marR="0" indent="0">
              <a:lnSpc>
                <a:spcPct val="115000"/>
              </a:lnSpc>
              <a:spcBef>
                <a:spcPts val="0"/>
              </a:spcBef>
              <a:spcAft>
                <a:spcPts val="0"/>
              </a:spcAft>
              <a:buNone/>
            </a:pPr>
            <a:r>
              <a:rPr lang="en-US" sz="2000" b="1" kern="0" dirty="0">
                <a:solidFill>
                  <a:srgbClr val="002060"/>
                </a:solidFill>
              </a:rPr>
              <a:t>Expectation: </a:t>
            </a:r>
            <a:r>
              <a:rPr lang="en-US" sz="2000" dirty="0">
                <a:solidFill>
                  <a:srgbClr val="0D0D0D"/>
                </a:solidFill>
              </a:rPr>
              <a:t>Provide detailed, actionable feedback in a Word document, helping streamline the revision process and improve the quality of summaries. Consider clarity, adherence to guidelines, and reader engagement. Point out exemplary areas and gaps in the writing and recommend areas for improvement where clarity or completeness may be lacking.</a:t>
            </a:r>
          </a:p>
          <a:p>
            <a:pPr marL="0" marR="0" indent="0">
              <a:lnSpc>
                <a:spcPct val="115000"/>
              </a:lnSpc>
              <a:spcBef>
                <a:spcPts val="0"/>
              </a:spcBef>
              <a:spcAft>
                <a:spcPts val="0"/>
              </a:spcAft>
              <a:buNone/>
            </a:pPr>
            <a:endParaRPr lang="en-US" sz="2000" dirty="0">
              <a:solidFill>
                <a:srgbClr val="0D0D0D"/>
              </a:solidFill>
            </a:endParaRPr>
          </a:p>
          <a:p>
            <a:pPr marL="0" marR="0" indent="0">
              <a:lnSpc>
                <a:spcPct val="115000"/>
              </a:lnSpc>
              <a:spcBef>
                <a:spcPts val="0"/>
              </a:spcBef>
              <a:spcAft>
                <a:spcPts val="0"/>
              </a:spcAft>
              <a:buNone/>
            </a:pPr>
            <a:r>
              <a:rPr lang="en-US" sz="2000" b="1" kern="0" dirty="0">
                <a:solidFill>
                  <a:srgbClr val="002060"/>
                </a:solidFill>
              </a:rPr>
              <a:t>Narrowing: </a:t>
            </a:r>
            <a:r>
              <a:rPr lang="en-US" sz="2000" kern="0" dirty="0"/>
              <a:t>N/A</a:t>
            </a:r>
            <a:endParaRPr lang="en-US" sz="1900" dirty="0"/>
          </a:p>
        </p:txBody>
      </p:sp>
    </p:spTree>
    <p:extLst>
      <p:ext uri="{BB962C8B-B14F-4D97-AF65-F5344CB8AC3E}">
        <p14:creationId xmlns:p14="http://schemas.microsoft.com/office/powerpoint/2010/main" val="2937117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991E-E18F-4413-016E-63660069C991}"/>
              </a:ext>
            </a:extLst>
          </p:cNvPr>
          <p:cNvSpPr>
            <a:spLocks noGrp="1"/>
          </p:cNvSpPr>
          <p:nvPr>
            <p:ph type="title"/>
          </p:nvPr>
        </p:nvSpPr>
        <p:spPr/>
        <p:txBody>
          <a:bodyPr/>
          <a:lstStyle/>
          <a:p>
            <a:r>
              <a:rPr lang="en-US" dirty="0"/>
              <a:t>Generative AI Use Cases</a:t>
            </a:r>
            <a:r>
              <a:rPr lang="en-US"/>
              <a:t> – Internal Audit</a:t>
            </a:r>
            <a:endParaRPr lang="en-US" i="1" dirty="0"/>
          </a:p>
        </p:txBody>
      </p:sp>
      <p:sp>
        <p:nvSpPr>
          <p:cNvPr id="11" name="Content Placeholder 7">
            <a:extLst>
              <a:ext uri="{FF2B5EF4-FFF2-40B4-BE49-F238E27FC236}">
                <a16:creationId xmlns:a16="http://schemas.microsoft.com/office/drawing/2014/main" id="{20D894C6-6B51-0E26-7189-718EAACF24B4}"/>
              </a:ext>
            </a:extLst>
          </p:cNvPr>
          <p:cNvSpPr txBox="1">
            <a:spLocks/>
          </p:cNvSpPr>
          <p:nvPr/>
        </p:nvSpPr>
        <p:spPr>
          <a:xfrm>
            <a:off x="3139805" y="1353189"/>
            <a:ext cx="7398569" cy="2145792"/>
          </a:xfrm>
          <a:prstGeom prst="rect">
            <a:avLst/>
          </a:prstGeom>
          <a:solidFill>
            <a:schemeClr val="bg1"/>
          </a:solidFill>
          <a:ln w="12700" cap="flat" cmpd="sng" algn="ctr">
            <a:solidFill>
              <a:schemeClr val="accent1"/>
            </a:solidFill>
            <a:prstDash val="solid"/>
          </a:ln>
          <a:effectLst>
            <a:outerShdw blurRad="50800" dist="38100" dir="2700000" algn="tl" rotWithShape="0">
              <a:prstClr val="black">
                <a:alpha val="40000"/>
              </a:prstClr>
            </a:outerShdw>
          </a:effectLst>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tag Medium" panose="02000603060000020004"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en-AU" sz="900" b="1" kern="0" dirty="0">
                <a:solidFill>
                  <a:srgbClr val="002060"/>
                </a:solidFill>
              </a:rPr>
              <a:t>Problem:</a:t>
            </a:r>
          </a:p>
          <a:p>
            <a:pPr>
              <a:spcBef>
                <a:spcPts val="0"/>
              </a:spcBef>
            </a:pPr>
            <a:r>
              <a:rPr lang="en-GB" sz="900" dirty="0">
                <a:solidFill>
                  <a:srgbClr val="0D0D0D"/>
                </a:solidFill>
              </a:rPr>
              <a:t>The preparation and review of the Risk and Control Matrix (RACM) is a highly manual process and prone to varying quality, errors and can be time intensive process. Ensuring adherence to internal quality standards and industry best practices is critical to ensure applicable risks and controls are covered and the engagement is completed within the established timeline and budget.</a:t>
            </a:r>
            <a:endParaRPr lang="en-AU" sz="900" dirty="0">
              <a:solidFill>
                <a:srgbClr val="0D0D0D"/>
              </a:solidFill>
            </a:endParaRPr>
          </a:p>
          <a:p>
            <a:pPr marL="0" indent="0">
              <a:buNone/>
            </a:pPr>
            <a:r>
              <a:rPr lang="en-AU" sz="900" b="1" kern="0" dirty="0">
                <a:solidFill>
                  <a:srgbClr val="002060"/>
                </a:solidFill>
              </a:rPr>
              <a:t>Solution:</a:t>
            </a:r>
          </a:p>
          <a:p>
            <a:pPr>
              <a:spcBef>
                <a:spcPts val="0"/>
              </a:spcBef>
            </a:pPr>
            <a:r>
              <a:rPr lang="pt-BR" sz="900" dirty="0">
                <a:solidFill>
                  <a:srgbClr val="0D0D0D"/>
                </a:solidFill>
              </a:rPr>
              <a:t>Leverage LLM AI tools (e.g. ChatGPT) into review process through 1) Automating</a:t>
            </a:r>
            <a:r>
              <a:rPr lang="en-US" sz="900" dirty="0">
                <a:solidFill>
                  <a:srgbClr val="0D0D0D"/>
                </a:solidFill>
              </a:rPr>
              <a:t> initial review of RACM’s to identify potential gaps in risk identification and applicability of identified mitigating controls and 2)Standardize risk and control descriptions by comparing them against control wording guidelines/standards.</a:t>
            </a:r>
          </a:p>
          <a:p>
            <a:pPr marL="0" indent="0">
              <a:buNone/>
            </a:pPr>
            <a:r>
              <a:rPr lang="en-US" sz="900" b="1" kern="0" dirty="0">
                <a:solidFill>
                  <a:srgbClr val="002060"/>
                </a:solidFill>
              </a:rPr>
              <a:t>Benefit:</a:t>
            </a:r>
          </a:p>
          <a:p>
            <a:pPr>
              <a:lnSpc>
                <a:spcPct val="110000"/>
              </a:lnSpc>
              <a:spcBef>
                <a:spcPts val="0"/>
              </a:spcBef>
            </a:pPr>
            <a:r>
              <a:rPr lang="en-US" sz="900" dirty="0">
                <a:solidFill>
                  <a:srgbClr val="0D0D0D"/>
                </a:solidFill>
              </a:rPr>
              <a:t>Improvements in quality of risk/control descriptions and consistencies of RACM. </a:t>
            </a:r>
          </a:p>
          <a:p>
            <a:pPr>
              <a:lnSpc>
                <a:spcPct val="110000"/>
              </a:lnSpc>
              <a:spcBef>
                <a:spcPts val="0"/>
              </a:spcBef>
            </a:pPr>
            <a:r>
              <a:rPr lang="en-US" sz="900" dirty="0">
                <a:solidFill>
                  <a:srgbClr val="0D0D0D"/>
                </a:solidFill>
              </a:rPr>
              <a:t>Time Savings during planning with RACM design.</a:t>
            </a:r>
          </a:p>
          <a:p>
            <a:pPr>
              <a:lnSpc>
                <a:spcPct val="110000"/>
              </a:lnSpc>
              <a:spcBef>
                <a:spcPts val="0"/>
              </a:spcBef>
            </a:pPr>
            <a:r>
              <a:rPr lang="en-US" sz="900" dirty="0">
                <a:solidFill>
                  <a:srgbClr val="0D0D0D"/>
                </a:solidFill>
              </a:rPr>
              <a:t>Scalable and easily repeatable process across all of GIA</a:t>
            </a:r>
            <a:r>
              <a:rPr lang="en-US" sz="1050" dirty="0">
                <a:solidFill>
                  <a:srgbClr val="0D0D0D"/>
                </a:solidFill>
              </a:rPr>
              <a:t>.</a:t>
            </a:r>
          </a:p>
        </p:txBody>
      </p:sp>
      <p:sp>
        <p:nvSpPr>
          <p:cNvPr id="12" name="Rectangle 11">
            <a:extLst>
              <a:ext uri="{FF2B5EF4-FFF2-40B4-BE49-F238E27FC236}">
                <a16:creationId xmlns:a16="http://schemas.microsoft.com/office/drawing/2014/main" id="{DFE7CF1A-62A9-902C-99F4-0DB870931AE1}"/>
              </a:ext>
            </a:extLst>
          </p:cNvPr>
          <p:cNvSpPr/>
          <p:nvPr/>
        </p:nvSpPr>
        <p:spPr>
          <a:xfrm>
            <a:off x="685800" y="1353188"/>
            <a:ext cx="2356032" cy="214579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buClr>
                <a:prstClr val="white"/>
              </a:buClr>
              <a:defRPr/>
            </a:pPr>
            <a:endParaRPr lang="en-GB" b="1" dirty="0">
              <a:solidFill>
                <a:prstClr val="white"/>
              </a:solidFill>
              <a:latin typeface="Arial" panose="020B0604020202020204" pitchFamily="34" charset="0"/>
              <a:cs typeface="Arial" panose="020B0604020202020204" pitchFamily="34" charset="0"/>
            </a:endParaRPr>
          </a:p>
          <a:p>
            <a:pPr algn="ctr">
              <a:lnSpc>
                <a:spcPct val="90000"/>
              </a:lnSpc>
              <a:spcAft>
                <a:spcPts val="600"/>
              </a:spcAft>
              <a:buClr>
                <a:prstClr val="white"/>
              </a:buClr>
              <a:defRPr/>
            </a:pPr>
            <a:r>
              <a:rPr lang="en-GB" b="1" dirty="0">
                <a:solidFill>
                  <a:prstClr val="white"/>
                </a:solidFill>
                <a:latin typeface="Arial" panose="020B0604020202020204" pitchFamily="34" charset="0"/>
                <a:cs typeface="Arial" panose="020B0604020202020204" pitchFamily="34" charset="0"/>
              </a:rPr>
              <a:t>RCM </a:t>
            </a:r>
          </a:p>
          <a:p>
            <a:pPr algn="ctr">
              <a:lnSpc>
                <a:spcPct val="90000"/>
              </a:lnSpc>
              <a:spcAft>
                <a:spcPts val="600"/>
              </a:spcAft>
              <a:buClr>
                <a:prstClr val="white"/>
              </a:buClr>
              <a:defRPr/>
            </a:pPr>
            <a:r>
              <a:rPr lang="en-GB" b="1" dirty="0">
                <a:solidFill>
                  <a:prstClr val="white"/>
                </a:solidFill>
                <a:latin typeface="Arial" panose="020B0604020202020204" pitchFamily="34" charset="0"/>
                <a:cs typeface="Arial" panose="020B0604020202020204" pitchFamily="34" charset="0"/>
              </a:rPr>
              <a:t>&amp; </a:t>
            </a:r>
          </a:p>
          <a:p>
            <a:pPr algn="ctr">
              <a:lnSpc>
                <a:spcPct val="90000"/>
              </a:lnSpc>
              <a:spcAft>
                <a:spcPts val="600"/>
              </a:spcAft>
              <a:buClr>
                <a:prstClr val="white"/>
              </a:buClr>
              <a:defRPr/>
            </a:pPr>
            <a:r>
              <a:rPr lang="en-GB" b="1" dirty="0">
                <a:solidFill>
                  <a:prstClr val="white"/>
                </a:solidFill>
                <a:latin typeface="Arial" panose="020B0604020202020204" pitchFamily="34" charset="0"/>
                <a:cs typeface="Arial" panose="020B0604020202020204" pitchFamily="34" charset="0"/>
              </a:rPr>
              <a:t>Audit Work Program Evaluation</a:t>
            </a:r>
          </a:p>
          <a:p>
            <a:pPr algn="ctr">
              <a:lnSpc>
                <a:spcPct val="90000"/>
              </a:lnSpc>
              <a:spcAft>
                <a:spcPts val="600"/>
              </a:spcAft>
              <a:buClr>
                <a:prstClr val="white"/>
              </a:buClr>
              <a:defRPr/>
            </a:pPr>
            <a:endParaRPr lang="en-GB" sz="1600" b="1" dirty="0">
              <a:solidFill>
                <a:prstClr val="white"/>
              </a:solidFill>
              <a:latin typeface="Arial" panose="020B0604020202020204" pitchFamily="34" charset="0"/>
              <a:cs typeface="Arial" panose="020B0604020202020204" pitchFamily="34" charset="0"/>
            </a:endParaRPr>
          </a:p>
        </p:txBody>
      </p:sp>
      <p:sp>
        <p:nvSpPr>
          <p:cNvPr id="13" name="Content Placeholder 7">
            <a:extLst>
              <a:ext uri="{FF2B5EF4-FFF2-40B4-BE49-F238E27FC236}">
                <a16:creationId xmlns:a16="http://schemas.microsoft.com/office/drawing/2014/main" id="{B2154062-CD6A-1B66-69E8-BACA3FD95DC8}"/>
              </a:ext>
            </a:extLst>
          </p:cNvPr>
          <p:cNvSpPr txBox="1">
            <a:spLocks/>
          </p:cNvSpPr>
          <p:nvPr/>
        </p:nvSpPr>
        <p:spPr>
          <a:xfrm>
            <a:off x="3139805" y="3555154"/>
            <a:ext cx="7398569" cy="2873638"/>
          </a:xfrm>
          <a:prstGeom prst="rect">
            <a:avLst/>
          </a:prstGeom>
          <a:solidFill>
            <a:schemeClr val="bg1"/>
          </a:solidFill>
          <a:ln w="12700" cap="flat" cmpd="sng" algn="ctr">
            <a:solidFill>
              <a:schemeClr val="accent1"/>
            </a:solidFill>
            <a:prstDash val="solid"/>
          </a:ln>
          <a:effectLst>
            <a:outerShdw blurRad="50800" dist="38100" dir="2700000" algn="tl" rotWithShape="0">
              <a:prstClr val="black">
                <a:alpha val="40000"/>
              </a:prstClr>
            </a:outerShdw>
          </a:effectLst>
        </p:spPr>
        <p:txBody>
          <a:bodyPr vert="horz" lIns="91440" tIns="45720" rIns="91440" bIns="45720" rtlCol="0" anchor="ctr">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tag Medium" panose="02000603060000020004"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indent="0">
              <a:lnSpc>
                <a:spcPct val="115000"/>
              </a:lnSpc>
              <a:spcBef>
                <a:spcPts val="0"/>
              </a:spcBef>
              <a:spcAft>
                <a:spcPts val="0"/>
              </a:spcAft>
              <a:buNone/>
            </a:pPr>
            <a:r>
              <a:rPr lang="en-US" sz="1100" b="1" kern="0" dirty="0">
                <a:solidFill>
                  <a:srgbClr val="002060"/>
                </a:solidFill>
              </a:rPr>
              <a:t>Role: </a:t>
            </a:r>
            <a:r>
              <a:rPr lang="en-US" sz="1000" kern="100" dirty="0">
                <a:solidFill>
                  <a:srgbClr val="0D0D0D"/>
                </a:solidFill>
                <a:effectLst/>
                <a:ea typeface="Aptos" panose="020B0004020202020204" pitchFamily="34" charset="0"/>
              </a:rPr>
              <a:t>E</a:t>
            </a:r>
            <a:r>
              <a:rPr lang="en-US" sz="1000" dirty="0">
                <a:solidFill>
                  <a:srgbClr val="0D0D0D"/>
                </a:solidFill>
              </a:rPr>
              <a:t>xperienced Internal Auditor and Insurance Industry Specialist.</a:t>
            </a:r>
          </a:p>
          <a:p>
            <a:pPr marL="0" marR="0" indent="0">
              <a:lnSpc>
                <a:spcPct val="115000"/>
              </a:lnSpc>
              <a:spcBef>
                <a:spcPts val="0"/>
              </a:spcBef>
              <a:spcAft>
                <a:spcPts val="0"/>
              </a:spcAft>
              <a:buNone/>
            </a:pPr>
            <a:endParaRPr lang="en-US" sz="1000" dirty="0">
              <a:solidFill>
                <a:srgbClr val="0D0D0D"/>
              </a:solidFill>
            </a:endParaRPr>
          </a:p>
          <a:p>
            <a:pPr marL="0" marR="0" indent="0">
              <a:lnSpc>
                <a:spcPct val="120000"/>
              </a:lnSpc>
              <a:spcBef>
                <a:spcPts val="0"/>
              </a:spcBef>
              <a:spcAft>
                <a:spcPts val="0"/>
              </a:spcAft>
              <a:buNone/>
            </a:pPr>
            <a:r>
              <a:rPr lang="en-US" sz="1100" b="1" kern="0" dirty="0">
                <a:solidFill>
                  <a:srgbClr val="002060"/>
                </a:solidFill>
              </a:rPr>
              <a:t>Input: </a:t>
            </a:r>
            <a:r>
              <a:rPr lang="en-US" sz="1000" kern="100" dirty="0">
                <a:effectLst/>
                <a:ea typeface="Aptos" panose="020B0004020202020204" pitchFamily="34" charset="0"/>
              </a:rPr>
              <a:t>You will be comparing the Risk and Control Matrix (RACM) with the risk register for the (insert function name) business unit. Your objective is to identify unrecorded risks, discrepancies, or gaps.</a:t>
            </a:r>
            <a:endParaRPr lang="en-US" sz="1000" kern="100" dirty="0">
              <a:ea typeface="Aptos" panose="020B0004020202020204" pitchFamily="34" charset="0"/>
            </a:endParaRPr>
          </a:p>
          <a:p>
            <a:pPr marL="0" marR="0" indent="0">
              <a:lnSpc>
                <a:spcPct val="120000"/>
              </a:lnSpc>
              <a:spcBef>
                <a:spcPts val="0"/>
              </a:spcBef>
              <a:spcAft>
                <a:spcPts val="0"/>
              </a:spcAft>
              <a:buNone/>
            </a:pPr>
            <a:endParaRPr lang="en-US" sz="1000" kern="100" dirty="0">
              <a:effectLst/>
              <a:ea typeface="Aptos" panose="020B0004020202020204" pitchFamily="34" charset="0"/>
            </a:endParaRPr>
          </a:p>
          <a:p>
            <a:pPr marL="0" marR="0" indent="0">
              <a:lnSpc>
                <a:spcPct val="120000"/>
              </a:lnSpc>
              <a:spcBef>
                <a:spcPts val="0"/>
              </a:spcBef>
              <a:spcAft>
                <a:spcPts val="0"/>
              </a:spcAft>
              <a:buNone/>
            </a:pPr>
            <a:r>
              <a:rPr lang="en-US" sz="1100" b="1" kern="0" dirty="0">
                <a:solidFill>
                  <a:srgbClr val="002060"/>
                </a:solidFill>
              </a:rPr>
              <a:t>Steps:</a:t>
            </a:r>
          </a:p>
          <a:p>
            <a:pPr marL="168275" lvl="1" indent="-168275">
              <a:lnSpc>
                <a:spcPct val="120000"/>
              </a:lnSpc>
              <a:spcBef>
                <a:spcPts val="0"/>
              </a:spcBef>
            </a:pPr>
            <a:r>
              <a:rPr lang="en-US" sz="1000" kern="100" dirty="0">
                <a:effectLst/>
                <a:latin typeface="Arial" panose="020B0604020202020204" pitchFamily="34" charset="0"/>
                <a:ea typeface="Aptos" panose="020B0004020202020204" pitchFamily="34" charset="0"/>
                <a:cs typeface="Arial" panose="020B0604020202020204" pitchFamily="34" charset="0"/>
              </a:rPr>
              <a:t>Review the completeness and relevance of identified risks for the respective business unit.</a:t>
            </a:r>
          </a:p>
          <a:p>
            <a:pPr marL="168275" lvl="1" indent="-168275">
              <a:lnSpc>
                <a:spcPct val="120000"/>
              </a:lnSpc>
              <a:spcBef>
                <a:spcPts val="0"/>
              </a:spcBef>
              <a:buSzPts val="1000"/>
              <a:tabLst>
                <a:tab pos="457200" algn="l"/>
              </a:tabLst>
            </a:pPr>
            <a:r>
              <a:rPr lang="en-US" sz="1000" kern="100" dirty="0">
                <a:effectLst/>
                <a:latin typeface="Arial" panose="020B0604020202020204" pitchFamily="34" charset="0"/>
                <a:ea typeface="Aptos" panose="020B0004020202020204" pitchFamily="34" charset="0"/>
                <a:cs typeface="Arial" panose="020B0604020202020204" pitchFamily="34" charset="0"/>
              </a:rPr>
              <a:t>Evaluate controls to ensure they effectively mitigate the associated risks and highlight any inadequate ones.</a:t>
            </a:r>
          </a:p>
          <a:p>
            <a:pPr marL="168275" lvl="1" indent="-168275">
              <a:lnSpc>
                <a:spcPct val="120000"/>
              </a:lnSpc>
              <a:spcBef>
                <a:spcPts val="0"/>
              </a:spcBef>
              <a:buSzPts val="1000"/>
              <a:tabLst>
                <a:tab pos="457200" algn="l"/>
              </a:tabLst>
            </a:pPr>
            <a:r>
              <a:rPr lang="en-US" sz="1000" kern="100" dirty="0">
                <a:effectLst/>
                <a:latin typeface="Arial" panose="020B0604020202020204" pitchFamily="34" charset="0"/>
                <a:ea typeface="Aptos" panose="020B0004020202020204" pitchFamily="34" charset="0"/>
                <a:cs typeface="Arial" panose="020B0604020202020204" pitchFamily="34" charset="0"/>
              </a:rPr>
              <a:t>Assess the clarity and specificity of control wording, ensuring alignment with internal control standards (provided with prompt), and provide recommendations for improvement.</a:t>
            </a:r>
          </a:p>
          <a:p>
            <a:pPr marL="168275" lvl="1" indent="-168275">
              <a:lnSpc>
                <a:spcPct val="120000"/>
              </a:lnSpc>
              <a:spcBef>
                <a:spcPts val="0"/>
              </a:spcBef>
              <a:buSzPts val="1000"/>
              <a:tabLst>
                <a:tab pos="457200" algn="l"/>
              </a:tabLst>
            </a:pPr>
            <a:r>
              <a:rPr lang="en-US" sz="1000" kern="100" dirty="0">
                <a:effectLst/>
                <a:latin typeface="Arial" panose="020B0604020202020204" pitchFamily="34" charset="0"/>
                <a:ea typeface="Aptos" panose="020B0004020202020204" pitchFamily="34" charset="0"/>
                <a:cs typeface="Arial" panose="020B0604020202020204" pitchFamily="34" charset="0"/>
              </a:rPr>
              <a:t>Identify gaps where additional risks or controls are needed and propose new or modified risks and controls if necessary.</a:t>
            </a:r>
          </a:p>
          <a:p>
            <a:pPr marL="168275" lvl="1" indent="-168275">
              <a:lnSpc>
                <a:spcPct val="120000"/>
              </a:lnSpc>
              <a:spcBef>
                <a:spcPts val="0"/>
              </a:spcBef>
              <a:buSzPts val="1000"/>
              <a:tabLst>
                <a:tab pos="457200" algn="l"/>
              </a:tabLst>
            </a:pPr>
            <a:r>
              <a:rPr lang="en-US" sz="1000" kern="100" dirty="0">
                <a:latin typeface="Arial" panose="020B0604020202020204" pitchFamily="34" charset="0"/>
                <a:ea typeface="Aptos" panose="020B0004020202020204" pitchFamily="34" charset="0"/>
                <a:cs typeface="Arial" panose="020B0604020202020204" pitchFamily="34" charset="0"/>
              </a:rPr>
              <a:t>Evaluate whether the included test steps are in alignment with the noted risks and controls and highlight and test steps that don’t appear applicable, sufficient, or relevant.  Suggest alternative testing approaches, if warranted based on initial evaluation.</a:t>
            </a:r>
          </a:p>
          <a:p>
            <a:pPr marL="0" lvl="1" indent="0">
              <a:lnSpc>
                <a:spcPct val="120000"/>
              </a:lnSpc>
              <a:spcBef>
                <a:spcPts val="0"/>
              </a:spcBef>
              <a:buSzPts val="1000"/>
              <a:buNone/>
              <a:tabLst>
                <a:tab pos="457200" algn="l"/>
              </a:tabLst>
            </a:pPr>
            <a:endParaRPr lang="en-US" sz="1000" kern="100" dirty="0">
              <a:effectLst/>
              <a:latin typeface="Arial" panose="020B0604020202020204" pitchFamily="34" charset="0"/>
              <a:ea typeface="Aptos" panose="020B0004020202020204" pitchFamily="34" charset="0"/>
              <a:cs typeface="Arial" panose="020B0604020202020204" pitchFamily="34" charset="0"/>
            </a:endParaRPr>
          </a:p>
          <a:p>
            <a:pPr marL="0" marR="0" indent="0">
              <a:lnSpc>
                <a:spcPct val="120000"/>
              </a:lnSpc>
              <a:spcBef>
                <a:spcPts val="0"/>
              </a:spcBef>
              <a:spcAft>
                <a:spcPts val="0"/>
              </a:spcAft>
              <a:buNone/>
            </a:pPr>
            <a:r>
              <a:rPr lang="en-US" sz="1100" b="1" kern="0" dirty="0">
                <a:solidFill>
                  <a:srgbClr val="002060"/>
                </a:solidFill>
              </a:rPr>
              <a:t>Expectation: </a:t>
            </a:r>
            <a:r>
              <a:rPr lang="en-US" sz="1000" kern="100" dirty="0">
                <a:effectLst/>
                <a:ea typeface="Aptos" panose="020B0004020202020204" pitchFamily="34" charset="0"/>
              </a:rPr>
              <a:t>Summarize your findings into an actionable Excel document, detailing exemplary areas, gaps in risk coverage, and any ineffective or poorly documented controls. </a:t>
            </a:r>
            <a:r>
              <a:rPr lang="en-US" sz="1000" dirty="0">
                <a:effectLst/>
                <a:ea typeface="Aptos" panose="020B0004020202020204" pitchFamily="34" charset="0"/>
              </a:rPr>
              <a:t>Provide a detailed and actionable analysis, ensuring clear explanations for each point of feedback. Highlight areas that may require further investigation, such as vague control wording or missing risks, and ensure the findings can be directly implemented to strengthen the Risk and Control Matrix (RACM).</a:t>
            </a:r>
          </a:p>
          <a:p>
            <a:pPr marL="0" marR="0" indent="0">
              <a:lnSpc>
                <a:spcPct val="120000"/>
              </a:lnSpc>
              <a:spcBef>
                <a:spcPts val="0"/>
              </a:spcBef>
              <a:spcAft>
                <a:spcPts val="0"/>
              </a:spcAft>
              <a:buNone/>
            </a:pPr>
            <a:endParaRPr lang="en-US" sz="1000" kern="100" dirty="0">
              <a:effectLst/>
              <a:ea typeface="Aptos" panose="020B0004020202020204" pitchFamily="34" charset="0"/>
            </a:endParaRPr>
          </a:p>
          <a:p>
            <a:pPr marL="0" indent="0">
              <a:lnSpc>
                <a:spcPct val="120000"/>
              </a:lnSpc>
              <a:spcBef>
                <a:spcPts val="0"/>
              </a:spcBef>
              <a:buNone/>
            </a:pPr>
            <a:r>
              <a:rPr lang="en-US" sz="1100" b="1" kern="0" dirty="0">
                <a:solidFill>
                  <a:srgbClr val="002060"/>
                </a:solidFill>
              </a:rPr>
              <a:t>Narrowing: </a:t>
            </a:r>
            <a:r>
              <a:rPr lang="en-US" sz="1100" kern="0" dirty="0"/>
              <a:t>N/A</a:t>
            </a:r>
            <a:endParaRPr lang="en-US" sz="700" dirty="0"/>
          </a:p>
        </p:txBody>
      </p:sp>
      <p:sp>
        <p:nvSpPr>
          <p:cNvPr id="14" name="Rectangle 13">
            <a:extLst>
              <a:ext uri="{FF2B5EF4-FFF2-40B4-BE49-F238E27FC236}">
                <a16:creationId xmlns:a16="http://schemas.microsoft.com/office/drawing/2014/main" id="{C5A72C07-0A4F-92D5-8ECD-18F05FA12553}"/>
              </a:ext>
            </a:extLst>
          </p:cNvPr>
          <p:cNvSpPr/>
          <p:nvPr/>
        </p:nvSpPr>
        <p:spPr>
          <a:xfrm>
            <a:off x="685800" y="3555153"/>
            <a:ext cx="2356032" cy="287363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buClr>
                <a:prstClr val="white"/>
              </a:buClr>
              <a:defRPr/>
            </a:pPr>
            <a:r>
              <a:rPr lang="en-GB" b="1" dirty="0">
                <a:solidFill>
                  <a:prstClr val="white"/>
                </a:solidFill>
                <a:latin typeface="Arial" panose="020B0604020202020204" pitchFamily="34" charset="0"/>
                <a:cs typeface="Arial" panose="020B0604020202020204" pitchFamily="34" charset="0"/>
              </a:rPr>
              <a:t>Prompt Components</a:t>
            </a:r>
          </a:p>
          <a:p>
            <a:pPr algn="ctr">
              <a:lnSpc>
                <a:spcPct val="90000"/>
              </a:lnSpc>
              <a:spcAft>
                <a:spcPts val="600"/>
              </a:spcAft>
              <a:buClr>
                <a:prstClr val="white"/>
              </a:buClr>
              <a:defRPr/>
            </a:pPr>
            <a:endParaRPr lang="en-GB"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068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991E-E18F-4413-016E-63660069C991}"/>
              </a:ext>
            </a:extLst>
          </p:cNvPr>
          <p:cNvSpPr>
            <a:spLocks noGrp="1"/>
          </p:cNvSpPr>
          <p:nvPr>
            <p:ph type="title"/>
          </p:nvPr>
        </p:nvSpPr>
        <p:spPr/>
        <p:txBody>
          <a:bodyPr/>
          <a:lstStyle/>
          <a:p>
            <a:r>
              <a:rPr lang="en-US"/>
              <a:t>Generative AI Use Cases - Business</a:t>
            </a:r>
            <a:endParaRPr lang="en-US" i="1"/>
          </a:p>
        </p:txBody>
      </p:sp>
      <p:sp>
        <p:nvSpPr>
          <p:cNvPr id="5" name="Content Placeholder 7">
            <a:extLst>
              <a:ext uri="{FF2B5EF4-FFF2-40B4-BE49-F238E27FC236}">
                <a16:creationId xmlns:a16="http://schemas.microsoft.com/office/drawing/2014/main" id="{18A6905C-8FB7-729C-1EA2-7F4AB555CBED}"/>
              </a:ext>
            </a:extLst>
          </p:cNvPr>
          <p:cNvSpPr txBox="1">
            <a:spLocks/>
          </p:cNvSpPr>
          <p:nvPr/>
        </p:nvSpPr>
        <p:spPr>
          <a:xfrm>
            <a:off x="3358779" y="2387876"/>
            <a:ext cx="7398569" cy="3751667"/>
          </a:xfrm>
          <a:prstGeom prst="rect">
            <a:avLst/>
          </a:prstGeom>
          <a:solidFill>
            <a:schemeClr val="bg1"/>
          </a:solidFill>
          <a:ln w="12700" cap="flat" cmpd="sng" algn="ctr">
            <a:solidFill>
              <a:schemeClr val="accent1"/>
            </a:solidFill>
            <a:prstDash val="solid"/>
          </a:ln>
          <a:effectLst>
            <a:outerShdw blurRad="50800" dist="38100" dir="2700000" algn="tl" rotWithShape="0">
              <a:prstClr val="black">
                <a:alpha val="40000"/>
              </a:prstClr>
            </a:outerShdw>
          </a:effectLst>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tag Medium" panose="02000603060000020004"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en-AU" sz="1100" b="1" kern="0" dirty="0">
                <a:solidFill>
                  <a:srgbClr val="002060"/>
                </a:solidFill>
              </a:rPr>
              <a:t>Problem: </a:t>
            </a:r>
          </a:p>
          <a:p>
            <a:pPr>
              <a:spcBef>
                <a:spcPts val="0"/>
              </a:spcBef>
            </a:pPr>
            <a:r>
              <a:rPr lang="en-US" sz="1100" dirty="0">
                <a:solidFill>
                  <a:srgbClr val="0D0D0D"/>
                </a:solidFill>
              </a:rPr>
              <a:t>Before automation, evaluating each Cyber Policy submission generally took 2+ hours, which was a challenge given submission volume and available resources. This ultimately impacted the ability to grow the </a:t>
            </a:r>
            <a:r>
              <a:rPr lang="en-US" sz="1100" dirty="0" err="1">
                <a:solidFill>
                  <a:srgbClr val="0D0D0D"/>
                </a:solidFill>
              </a:rPr>
              <a:t>LoB</a:t>
            </a:r>
            <a:r>
              <a:rPr lang="en-US" sz="1100" dirty="0">
                <a:solidFill>
                  <a:srgbClr val="0D0D0D"/>
                </a:solidFill>
              </a:rPr>
              <a:t> while ensuring quality UW.</a:t>
            </a:r>
            <a:endParaRPr lang="en-GB" sz="1100" dirty="0">
              <a:solidFill>
                <a:srgbClr val="0D0D0D"/>
              </a:solidFill>
            </a:endParaRPr>
          </a:p>
          <a:p>
            <a:pPr marL="0" indent="0">
              <a:spcBef>
                <a:spcPts val="0"/>
              </a:spcBef>
              <a:buNone/>
            </a:pPr>
            <a:endParaRPr lang="en-AU" sz="1100" b="1" kern="0" dirty="0">
              <a:solidFill>
                <a:srgbClr val="002060"/>
              </a:solidFill>
            </a:endParaRPr>
          </a:p>
          <a:p>
            <a:pPr marL="0" indent="0">
              <a:spcBef>
                <a:spcPts val="0"/>
              </a:spcBef>
              <a:buNone/>
            </a:pPr>
            <a:r>
              <a:rPr lang="en-AU" sz="1100" b="1" kern="0" dirty="0">
                <a:solidFill>
                  <a:srgbClr val="002060"/>
                </a:solidFill>
              </a:rPr>
              <a:t>Solution: </a:t>
            </a:r>
          </a:p>
          <a:p>
            <a:pPr>
              <a:spcBef>
                <a:spcPts val="0"/>
              </a:spcBef>
            </a:pPr>
            <a:r>
              <a:rPr lang="en-US" sz="1100" dirty="0">
                <a:solidFill>
                  <a:srgbClr val="0D0D0D"/>
                </a:solidFill>
              </a:rPr>
              <a:t>Creation of a tool which automates the initial stages of the cyber insurance submission process, providing our underwriters with detailed risk assessments and streamlined workflows. The tool offers a centralized portal that prioritizes submissions, provides initial assessments, critical data points, and associated risks, resulting in a higher conversion ratio compared to prior year.</a:t>
            </a:r>
          </a:p>
          <a:p>
            <a:pPr marL="0" indent="0">
              <a:spcBef>
                <a:spcPts val="0"/>
              </a:spcBef>
              <a:buNone/>
            </a:pPr>
            <a:endParaRPr lang="en-US" sz="1100" b="1" kern="0" dirty="0">
              <a:solidFill>
                <a:srgbClr val="002060"/>
              </a:solidFill>
            </a:endParaRPr>
          </a:p>
          <a:p>
            <a:pPr marL="0" indent="0">
              <a:spcBef>
                <a:spcPts val="0"/>
              </a:spcBef>
              <a:buNone/>
            </a:pPr>
            <a:r>
              <a:rPr lang="en-US" sz="1100" b="1" kern="0" dirty="0">
                <a:solidFill>
                  <a:srgbClr val="002060"/>
                </a:solidFill>
              </a:rPr>
              <a:t>Benefit:</a:t>
            </a:r>
          </a:p>
          <a:p>
            <a:pPr marL="168275" lvl="1" indent="-168275">
              <a:lnSpc>
                <a:spcPct val="100000"/>
              </a:lnSpc>
              <a:spcBef>
                <a:spcPts val="0"/>
              </a:spcBef>
            </a:pPr>
            <a:r>
              <a:rPr lang="en-US" sz="1100" dirty="0">
                <a:solidFill>
                  <a:srgbClr val="0D0D0D"/>
                </a:solidFill>
                <a:latin typeface="Arial" panose="020B0604020202020204" pitchFamily="34" charset="0"/>
                <a:cs typeface="Arial" panose="020B0604020202020204" pitchFamily="34" charset="0"/>
              </a:rPr>
              <a:t>Reduced review time, leading to high submission review/response rates and timelines.</a:t>
            </a:r>
          </a:p>
          <a:p>
            <a:pPr marL="168275" lvl="1" indent="-168275">
              <a:lnSpc>
                <a:spcPct val="100000"/>
              </a:lnSpc>
              <a:spcBef>
                <a:spcPts val="0"/>
              </a:spcBef>
            </a:pPr>
            <a:r>
              <a:rPr lang="en-US" sz="1100" dirty="0">
                <a:solidFill>
                  <a:srgbClr val="0D0D0D"/>
                </a:solidFill>
                <a:latin typeface="Arial" panose="020B0604020202020204" pitchFamily="34" charset="0"/>
                <a:cs typeface="Arial" panose="020B0604020202020204" pitchFamily="34" charset="0"/>
              </a:rPr>
              <a:t>Time Savings during planning.</a:t>
            </a:r>
          </a:p>
          <a:p>
            <a:pPr marL="168275" lvl="1" indent="-168275">
              <a:lnSpc>
                <a:spcPct val="100000"/>
              </a:lnSpc>
              <a:spcBef>
                <a:spcPts val="0"/>
              </a:spcBef>
            </a:pPr>
            <a:r>
              <a:rPr lang="en-US" sz="1100" dirty="0">
                <a:solidFill>
                  <a:srgbClr val="0D0D0D"/>
                </a:solidFill>
                <a:latin typeface="Arial" panose="020B0604020202020204" pitchFamily="34" charset="0"/>
                <a:cs typeface="Arial" panose="020B0604020202020204" pitchFamily="34" charset="0"/>
              </a:rPr>
              <a:t>Scalable and easily repeatable process across the audit team(s).</a:t>
            </a:r>
          </a:p>
          <a:p>
            <a:pPr marL="0" indent="0">
              <a:buNone/>
            </a:pPr>
            <a:r>
              <a:rPr lang="en-US" sz="1100" b="1" kern="0" dirty="0">
                <a:solidFill>
                  <a:srgbClr val="002060"/>
                </a:solidFill>
              </a:rPr>
              <a:t>Future Focus:</a:t>
            </a:r>
          </a:p>
          <a:p>
            <a:pPr marL="168275" lvl="1" indent="-168275">
              <a:lnSpc>
                <a:spcPct val="100000"/>
              </a:lnSpc>
            </a:pPr>
            <a:r>
              <a:rPr lang="en-US" sz="1100" dirty="0">
                <a:solidFill>
                  <a:srgbClr val="0D0D0D"/>
                </a:solidFill>
                <a:latin typeface="Arial" panose="020B0604020202020204" pitchFamily="34" charset="0"/>
                <a:cs typeface="Arial" panose="020B0604020202020204" pitchFamily="34" charset="0"/>
              </a:rPr>
              <a:t>Extend these capabilities to other QBE divisions in Europe and Asia, specifically for our Cyber business, demonstrating the scalability and adaptability of our solutions.</a:t>
            </a:r>
          </a:p>
          <a:p>
            <a:pPr marL="168275" lvl="1" indent="-168275">
              <a:lnSpc>
                <a:spcPct val="100000"/>
              </a:lnSpc>
            </a:pPr>
            <a:r>
              <a:rPr lang="en-US" sz="1100" dirty="0">
                <a:solidFill>
                  <a:srgbClr val="0D0D0D"/>
                </a:solidFill>
                <a:latin typeface="Arial" panose="020B0604020202020204" pitchFamily="34" charset="0"/>
                <a:cs typeface="Arial" panose="020B0604020202020204" pitchFamily="34" charset="0"/>
              </a:rPr>
              <a:t>Adapting the automated submission process for other product lines, such as Workers’ Compensation in Asia, using the same effective methodologies from our Cyber product line.</a:t>
            </a:r>
          </a:p>
        </p:txBody>
      </p:sp>
      <p:sp>
        <p:nvSpPr>
          <p:cNvPr id="6" name="Rectangle 5">
            <a:extLst>
              <a:ext uri="{FF2B5EF4-FFF2-40B4-BE49-F238E27FC236}">
                <a16:creationId xmlns:a16="http://schemas.microsoft.com/office/drawing/2014/main" id="{4FC05A35-8FF9-DB63-E92A-9C2536AC2F19}"/>
              </a:ext>
            </a:extLst>
          </p:cNvPr>
          <p:cNvSpPr/>
          <p:nvPr/>
        </p:nvSpPr>
        <p:spPr>
          <a:xfrm>
            <a:off x="866674" y="2387876"/>
            <a:ext cx="2356032" cy="375166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buClr>
                <a:prstClr val="white"/>
              </a:buClr>
              <a:defRPr/>
            </a:pPr>
            <a:r>
              <a:rPr lang="en-GB" b="1">
                <a:solidFill>
                  <a:prstClr val="white"/>
                </a:solidFill>
                <a:latin typeface="Arial" panose="020B0604020202020204" pitchFamily="34" charset="0"/>
                <a:cs typeface="Arial" panose="020B0604020202020204" pitchFamily="34" charset="0"/>
              </a:rPr>
              <a:t>Cyber Submissions AI assistant</a:t>
            </a:r>
            <a:endParaRPr lang="en-GB" sz="1600" b="1">
              <a:solidFill>
                <a:prstClr val="white"/>
              </a:solidFill>
              <a:latin typeface="Arial" panose="020B0604020202020204" pitchFamily="34" charset="0"/>
              <a:cs typeface="Arial" panose="020B0604020202020204" pitchFamily="34" charset="0"/>
            </a:endParaRPr>
          </a:p>
        </p:txBody>
      </p:sp>
      <p:pic>
        <p:nvPicPr>
          <p:cNvPr id="11" name="Picture 10">
            <a:hlinkClick r:id="rId2"/>
            <a:extLst>
              <a:ext uri="{FF2B5EF4-FFF2-40B4-BE49-F238E27FC236}">
                <a16:creationId xmlns:a16="http://schemas.microsoft.com/office/drawing/2014/main" id="{C486E32D-D4C4-7B8D-295B-E3717D549754}"/>
              </a:ext>
            </a:extLst>
          </p:cNvPr>
          <p:cNvPicPr>
            <a:picLocks noChangeAspect="1"/>
          </p:cNvPicPr>
          <p:nvPr/>
        </p:nvPicPr>
        <p:blipFill>
          <a:blip r:embed="rId3"/>
          <a:stretch>
            <a:fillRect/>
          </a:stretch>
        </p:blipFill>
        <p:spPr>
          <a:xfrm>
            <a:off x="9129559" y="133845"/>
            <a:ext cx="2200582" cy="819264"/>
          </a:xfrm>
          <a:prstGeom prst="rect">
            <a:avLst/>
          </a:prstGeom>
        </p:spPr>
      </p:pic>
      <p:sp>
        <p:nvSpPr>
          <p:cNvPr id="12" name="TextBox 11">
            <a:extLst>
              <a:ext uri="{FF2B5EF4-FFF2-40B4-BE49-F238E27FC236}">
                <a16:creationId xmlns:a16="http://schemas.microsoft.com/office/drawing/2014/main" id="{CC5367FC-896A-CB07-4FE4-D3B45AEF3E6D}"/>
              </a:ext>
            </a:extLst>
          </p:cNvPr>
          <p:cNvSpPr txBox="1"/>
          <p:nvPr/>
        </p:nvSpPr>
        <p:spPr>
          <a:xfrm>
            <a:off x="9467850" y="925075"/>
            <a:ext cx="1686747" cy="523220"/>
          </a:xfrm>
          <a:prstGeom prst="rect">
            <a:avLst/>
          </a:prstGeom>
          <a:noFill/>
        </p:spPr>
        <p:txBody>
          <a:bodyPr wrap="square" rtlCol="0">
            <a:spAutoFit/>
          </a:bodyPr>
          <a:lstStyle/>
          <a:p>
            <a:r>
              <a:rPr lang="en-US" sz="1400" b="1">
                <a:solidFill>
                  <a:schemeClr val="bg1"/>
                </a:solidFill>
              </a:rPr>
              <a:t>↑ Link to Article ↑ ^</a:t>
            </a:r>
          </a:p>
        </p:txBody>
      </p:sp>
      <p:sp>
        <p:nvSpPr>
          <p:cNvPr id="13" name="TextBox 12">
            <a:extLst>
              <a:ext uri="{FF2B5EF4-FFF2-40B4-BE49-F238E27FC236}">
                <a16:creationId xmlns:a16="http://schemas.microsoft.com/office/drawing/2014/main" id="{92ABBEA0-A995-6104-AA42-8725ECDD0811}"/>
              </a:ext>
            </a:extLst>
          </p:cNvPr>
          <p:cNvSpPr txBox="1"/>
          <p:nvPr/>
        </p:nvSpPr>
        <p:spPr>
          <a:xfrm>
            <a:off x="559838" y="1406052"/>
            <a:ext cx="10915650" cy="861774"/>
          </a:xfrm>
          <a:prstGeom prst="rect">
            <a:avLst/>
          </a:prstGeom>
          <a:noFill/>
        </p:spPr>
        <p:txBody>
          <a:bodyPr wrap="square" rtlCol="0">
            <a:spAutoFit/>
          </a:bodyPr>
          <a:lstStyle/>
          <a:p>
            <a:r>
              <a:rPr lang="en-US" sz="1600" b="0" i="1" dirty="0">
                <a:solidFill>
                  <a:srgbClr val="404040"/>
                </a:solidFill>
                <a:effectLst/>
                <a:highlight>
                  <a:srgbClr val="FFFFFF"/>
                </a:highlight>
                <a:latin typeface="Arial" panose="020B0604020202020204" pitchFamily="34" charset="0"/>
                <a:cs typeface="Arial" panose="020B0604020202020204" pitchFamily="34" charset="0"/>
              </a:rPr>
              <a:t>“Our approach to technical innovation is driven by our commitment to enhance efficiency, accuracy and the customer experience through the strategic adoption of advanced technologies, particularly generative AI.”</a:t>
            </a:r>
          </a:p>
          <a:p>
            <a:r>
              <a:rPr lang="en-US" sz="1600" i="1" dirty="0">
                <a:solidFill>
                  <a:srgbClr val="404040"/>
                </a:solidFill>
                <a:highlight>
                  <a:srgbClr val="FFFFFF"/>
                </a:highlight>
                <a:latin typeface="Arial" panose="020B0604020202020204" pitchFamily="34" charset="0"/>
                <a:cs typeface="Arial" panose="020B0604020202020204" pitchFamily="34" charset="0"/>
              </a:rPr>
              <a:t>										- Vinay Kurup</a:t>
            </a:r>
            <a:endParaRPr lang="en-US"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0636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BF991E-E18F-4413-016E-63660069C99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dirty="0">
                <a:solidFill>
                  <a:srgbClr val="FFFFFF"/>
                </a:solidFill>
                <a:latin typeface="Arial" panose="020B0604020202020204" pitchFamily="34" charset="0"/>
                <a:cs typeface="Arial" panose="020B0604020202020204" pitchFamily="34" charset="0"/>
              </a:rPr>
              <a:t>Generative AI Use Cases</a:t>
            </a:r>
            <a:r>
              <a:rPr lang="en-US" sz="2800" dirty="0">
                <a:solidFill>
                  <a:srgbClr val="FFFFFF"/>
                </a:solidFill>
                <a:latin typeface="Arial" panose="020B0604020202020204" pitchFamily="34" charset="0"/>
                <a:cs typeface="Arial" panose="020B0604020202020204" pitchFamily="34" charset="0"/>
              </a:rPr>
              <a:t> – </a:t>
            </a:r>
            <a:r>
              <a:rPr lang="en-US" sz="2800" kern="1200" dirty="0">
                <a:solidFill>
                  <a:srgbClr val="FFFFFF"/>
                </a:solidFill>
                <a:latin typeface="Arial" panose="020B0604020202020204" pitchFamily="34" charset="0"/>
                <a:cs typeface="Arial" panose="020B0604020202020204" pitchFamily="34" charset="0"/>
              </a:rPr>
              <a:t> </a:t>
            </a:r>
            <a:r>
              <a:rPr lang="en-US" sz="2800" i="1" kern="1200" dirty="0">
                <a:solidFill>
                  <a:srgbClr val="FFFFFF"/>
                </a:solidFill>
                <a:latin typeface="Arial" panose="020B0604020202020204" pitchFamily="34" charset="0"/>
                <a:cs typeface="Arial" panose="020B0604020202020204" pitchFamily="34" charset="0"/>
              </a:rPr>
              <a:t>Next Steps</a:t>
            </a:r>
          </a:p>
        </p:txBody>
      </p:sp>
      <p:pic>
        <p:nvPicPr>
          <p:cNvPr id="6" name="Picture 5">
            <a:extLst>
              <a:ext uri="{FF2B5EF4-FFF2-40B4-BE49-F238E27FC236}">
                <a16:creationId xmlns:a16="http://schemas.microsoft.com/office/drawing/2014/main" id="{BAEBA1E3-593E-5865-602C-47938B21FB2C}"/>
              </a:ext>
            </a:extLst>
          </p:cNvPr>
          <p:cNvPicPr>
            <a:picLocks noChangeAspect="1"/>
          </p:cNvPicPr>
          <p:nvPr/>
        </p:nvPicPr>
        <p:blipFill>
          <a:blip r:embed="rId2"/>
          <a:srcRect l="27099" r="23752" b="1"/>
          <a:stretch/>
        </p:blipFill>
        <p:spPr>
          <a:xfrm>
            <a:off x="5374802" y="643466"/>
            <a:ext cx="5585727" cy="5568739"/>
          </a:xfrm>
          <a:prstGeom prst="rect">
            <a:avLst/>
          </a:prstGeom>
        </p:spPr>
      </p:pic>
      <p:sp>
        <p:nvSpPr>
          <p:cNvPr id="7" name="TextBox 6">
            <a:extLst>
              <a:ext uri="{FF2B5EF4-FFF2-40B4-BE49-F238E27FC236}">
                <a16:creationId xmlns:a16="http://schemas.microsoft.com/office/drawing/2014/main" id="{3FFD38E0-9F04-6B0F-0847-ECC3FA71B9A8}"/>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200"/>
          </a:p>
        </p:txBody>
      </p:sp>
    </p:spTree>
    <p:extLst>
      <p:ext uri="{BB962C8B-B14F-4D97-AF65-F5344CB8AC3E}">
        <p14:creationId xmlns:p14="http://schemas.microsoft.com/office/powerpoint/2010/main" val="1649024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DEF23-03E7-4E66-A76C-D22CED54D011}"/>
              </a:ext>
            </a:extLst>
          </p:cNvPr>
          <p:cNvSpPr>
            <a:spLocks noGrp="1"/>
          </p:cNvSpPr>
          <p:nvPr>
            <p:ph type="title"/>
          </p:nvPr>
        </p:nvSpPr>
        <p:spPr>
          <a:xfrm>
            <a:off x="1069788" y="2654490"/>
            <a:ext cx="4567686" cy="3220382"/>
          </a:xfrm>
        </p:spPr>
        <p:txBody>
          <a:bodyPr vert="horz" lIns="91440" tIns="45720" rIns="91440" bIns="45720" rtlCol="0" anchor="t">
            <a:normAutofit/>
          </a:bodyPr>
          <a:lstStyle/>
          <a:p>
            <a:pPr algn="r"/>
            <a:r>
              <a:rPr lang="en-US" sz="4800" dirty="0">
                <a:solidFill>
                  <a:srgbClr val="FFFFFF"/>
                </a:solidFill>
                <a:latin typeface="Arial" panose="020B0604020202020204" pitchFamily="34" charset="0"/>
                <a:cs typeface="Arial" panose="020B0604020202020204" pitchFamily="34" charset="0"/>
              </a:rPr>
              <a:t>Risk Culture Assessment</a:t>
            </a:r>
          </a:p>
        </p:txBody>
      </p:sp>
      <p:pic>
        <p:nvPicPr>
          <p:cNvPr id="4" name="Picture 3">
            <a:extLst>
              <a:ext uri="{FF2B5EF4-FFF2-40B4-BE49-F238E27FC236}">
                <a16:creationId xmlns:a16="http://schemas.microsoft.com/office/drawing/2014/main" id="{BFAF4F3A-A77E-7F94-6A59-56BF612CA0DB}"/>
              </a:ext>
            </a:extLst>
          </p:cNvPr>
          <p:cNvPicPr>
            <a:picLocks noChangeAspect="1"/>
          </p:cNvPicPr>
          <p:nvPr/>
        </p:nvPicPr>
        <p:blipFill>
          <a:blip r:embed="rId3"/>
          <a:stretch>
            <a:fillRect/>
          </a:stretch>
        </p:blipFill>
        <p:spPr>
          <a:xfrm>
            <a:off x="5884162" y="1535428"/>
            <a:ext cx="6049219" cy="3657599"/>
          </a:xfrm>
          <a:prstGeom prst="rect">
            <a:avLst/>
          </a:prstGeom>
        </p:spPr>
      </p:pic>
    </p:spTree>
    <p:extLst>
      <p:ext uri="{BB962C8B-B14F-4D97-AF65-F5344CB8AC3E}">
        <p14:creationId xmlns:p14="http://schemas.microsoft.com/office/powerpoint/2010/main" val="1492709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204833-E30F-4D12-A735-39B9431F7C91}"/>
              </a:ext>
            </a:extLst>
          </p:cNvPr>
          <p:cNvSpPr>
            <a:spLocks noGrp="1"/>
          </p:cNvSpPr>
          <p:nvPr>
            <p:ph type="title"/>
          </p:nvPr>
        </p:nvSpPr>
        <p:spPr/>
        <p:txBody>
          <a:bodyPr>
            <a:normAutofit/>
          </a:bodyPr>
          <a:lstStyle/>
          <a:p>
            <a:r>
              <a:rPr lang="en-AU" dirty="0">
                <a:latin typeface="Stag Medium" panose="02000603060000020004" charset="0"/>
              </a:rPr>
              <a:t>Risk Process vs. Risk Culture</a:t>
            </a:r>
          </a:p>
        </p:txBody>
      </p:sp>
      <p:pic>
        <p:nvPicPr>
          <p:cNvPr id="14" name="Picture 13">
            <a:extLst>
              <a:ext uri="{FF2B5EF4-FFF2-40B4-BE49-F238E27FC236}">
                <a16:creationId xmlns:a16="http://schemas.microsoft.com/office/drawing/2014/main" id="{EF9226B1-021C-2909-CD99-BD127D448715}"/>
              </a:ext>
            </a:extLst>
          </p:cNvPr>
          <p:cNvPicPr>
            <a:picLocks noChangeAspect="1"/>
          </p:cNvPicPr>
          <p:nvPr/>
        </p:nvPicPr>
        <p:blipFill>
          <a:blip r:embed="rId3"/>
          <a:stretch>
            <a:fillRect/>
          </a:stretch>
        </p:blipFill>
        <p:spPr>
          <a:xfrm>
            <a:off x="1000377" y="1495169"/>
            <a:ext cx="5348556" cy="5071225"/>
          </a:xfrm>
          <a:prstGeom prst="rect">
            <a:avLst/>
          </a:prstGeom>
        </p:spPr>
      </p:pic>
      <p:sp>
        <p:nvSpPr>
          <p:cNvPr id="2" name="Content Placeholder 7">
            <a:extLst>
              <a:ext uri="{FF2B5EF4-FFF2-40B4-BE49-F238E27FC236}">
                <a16:creationId xmlns:a16="http://schemas.microsoft.com/office/drawing/2014/main" id="{629057F6-6E66-F7E2-4617-53E3E4DBA917}"/>
              </a:ext>
            </a:extLst>
          </p:cNvPr>
          <p:cNvSpPr txBox="1">
            <a:spLocks/>
          </p:cNvSpPr>
          <p:nvPr/>
        </p:nvSpPr>
        <p:spPr>
          <a:xfrm>
            <a:off x="7037078" y="1966362"/>
            <a:ext cx="4224971" cy="3894816"/>
          </a:xfrm>
          <a:prstGeom prst="rect">
            <a:avLst/>
          </a:prstGeom>
          <a:solidFill>
            <a:schemeClr val="bg1"/>
          </a:solidFill>
          <a:ln w="12700" cap="flat" cmpd="sng" algn="ctr">
            <a:solidFill>
              <a:schemeClr val="accent1"/>
            </a:solidFill>
            <a:prstDash val="solid"/>
          </a:ln>
          <a:effectLst>
            <a:outerShdw blurRad="50800" dist="38100" dir="2700000" algn="tl" rotWithShape="0">
              <a:prstClr val="black">
                <a:alpha val="40000"/>
              </a:prstClr>
            </a:outerShdw>
          </a:effectLst>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tag Medium" panose="02000603060000020004"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90000"/>
              </a:lnSpc>
              <a:spcAft>
                <a:spcPts val="600"/>
              </a:spcAft>
              <a:buNone/>
            </a:pPr>
            <a:r>
              <a:rPr lang="en-US" sz="1400" dirty="0">
                <a:latin typeface="Arial" panose="020B0604020202020204" pitchFamily="34" charset="0"/>
                <a:cs typeface="Arial" panose="020B0604020202020204" pitchFamily="34" charset="0"/>
              </a:rPr>
              <a:t>According to the Bloomberg research, there are four pillars of Risk Culture: </a:t>
            </a:r>
          </a:p>
          <a:p>
            <a:pPr marL="285750" indent="-228600">
              <a:lnSpc>
                <a:spcPct val="90000"/>
              </a:lnSpc>
              <a:spcAft>
                <a:spcPts val="600"/>
              </a:spcAft>
              <a:buFont typeface="Arial" panose="020B0604020202020204" pitchFamily="34" charset="0"/>
              <a:buChar char="•"/>
            </a:pPr>
            <a:r>
              <a:rPr lang="en-US" sz="1400" b="1" kern="0" dirty="0">
                <a:solidFill>
                  <a:srgbClr val="002060"/>
                </a:solidFill>
              </a:rPr>
              <a:t>Transparency</a:t>
            </a:r>
            <a:r>
              <a:rPr lang="en-US" sz="1400" dirty="0">
                <a:latin typeface="Arial" panose="020B0604020202020204" pitchFamily="34" charset="0"/>
                <a:cs typeface="Arial" panose="020B0604020202020204" pitchFamily="34" charset="0"/>
              </a:rPr>
              <a:t> – everyone contributes relevant information to inform the decision-making.</a:t>
            </a:r>
          </a:p>
          <a:p>
            <a:pPr marL="285750" indent="-228600">
              <a:lnSpc>
                <a:spcPct val="90000"/>
              </a:lnSpc>
              <a:spcAft>
                <a:spcPts val="600"/>
              </a:spcAft>
              <a:buFont typeface="Arial" panose="020B0604020202020204" pitchFamily="34" charset="0"/>
              <a:buChar char="•"/>
            </a:pPr>
            <a:r>
              <a:rPr lang="en-US" sz="1400" b="1" kern="0" dirty="0">
                <a:solidFill>
                  <a:srgbClr val="002060"/>
                </a:solidFill>
              </a:rPr>
              <a:t>Challenge </a:t>
            </a:r>
            <a:r>
              <a:rPr lang="en-US" sz="1400" dirty="0">
                <a:latin typeface="Arial" panose="020B0604020202020204" pitchFamily="34" charset="0"/>
                <a:cs typeface="Arial" panose="020B0604020202020204" pitchFamily="34" charset="0"/>
              </a:rPr>
              <a:t>– ability of people not directly involved into the decision-making to question what is going on.</a:t>
            </a:r>
          </a:p>
          <a:p>
            <a:pPr marL="285750" indent="-228600">
              <a:lnSpc>
                <a:spcPct val="90000"/>
              </a:lnSpc>
              <a:spcAft>
                <a:spcPts val="600"/>
              </a:spcAft>
              <a:buFont typeface="Arial" panose="020B0604020202020204" pitchFamily="34" charset="0"/>
              <a:buChar char="•"/>
            </a:pPr>
            <a:r>
              <a:rPr lang="en-US" sz="1400" b="1" kern="0" dirty="0">
                <a:solidFill>
                  <a:srgbClr val="002060"/>
                </a:solidFill>
              </a:rPr>
              <a:t>Humility </a:t>
            </a:r>
            <a:r>
              <a:rPr lang="en-US" sz="1400" dirty="0">
                <a:latin typeface="Arial" panose="020B0604020202020204" pitchFamily="34" charset="0"/>
                <a:cs typeface="Arial" panose="020B0604020202020204" pitchFamily="34" charset="0"/>
              </a:rPr>
              <a:t>– management willing to listen to dissenting voices and, if necessary, reverse their positions.</a:t>
            </a:r>
          </a:p>
          <a:p>
            <a:pPr marL="285750" indent="-228600">
              <a:lnSpc>
                <a:spcPct val="90000"/>
              </a:lnSpc>
              <a:spcAft>
                <a:spcPts val="600"/>
              </a:spcAft>
              <a:buFont typeface="Arial" panose="020B0604020202020204" pitchFamily="34" charset="0"/>
              <a:buChar char="•"/>
            </a:pPr>
            <a:r>
              <a:rPr lang="en-US" sz="1400" b="1" kern="0" dirty="0">
                <a:solidFill>
                  <a:srgbClr val="002060"/>
                </a:solidFill>
              </a:rPr>
              <a:t>Curiosity </a:t>
            </a:r>
            <a:r>
              <a:rPr lang="en-US" sz="1400" dirty="0">
                <a:latin typeface="Arial" panose="020B0604020202020204" pitchFamily="34" charset="0"/>
                <a:cs typeface="Arial" panose="020B0604020202020204" pitchFamily="34" charset="0"/>
              </a:rPr>
              <a:t>– going extra mile to figure out what is going on.</a:t>
            </a:r>
          </a:p>
        </p:txBody>
      </p:sp>
      <p:pic>
        <p:nvPicPr>
          <p:cNvPr id="3" name="Picture 2">
            <a:extLst>
              <a:ext uri="{FF2B5EF4-FFF2-40B4-BE49-F238E27FC236}">
                <a16:creationId xmlns:a16="http://schemas.microsoft.com/office/drawing/2014/main" id="{681C3EBB-FF44-60C8-88AF-409CAE7616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1213" y="6233451"/>
            <a:ext cx="1170884" cy="462818"/>
          </a:xfrm>
          <a:prstGeom prst="rect">
            <a:avLst/>
          </a:prstGeom>
        </p:spPr>
      </p:pic>
    </p:spTree>
    <p:extLst>
      <p:ext uri="{BB962C8B-B14F-4D97-AF65-F5344CB8AC3E}">
        <p14:creationId xmlns:p14="http://schemas.microsoft.com/office/powerpoint/2010/main" val="2553500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204833-E30F-4D12-A735-39B9431F7C91}"/>
              </a:ext>
            </a:extLst>
          </p:cNvPr>
          <p:cNvSpPr>
            <a:spLocks noGrp="1"/>
          </p:cNvSpPr>
          <p:nvPr>
            <p:ph type="title"/>
          </p:nvPr>
        </p:nvSpPr>
        <p:spPr>
          <a:xfrm>
            <a:off x="538583" y="205275"/>
            <a:ext cx="10594759" cy="1099007"/>
          </a:xfrm>
        </p:spPr>
        <p:txBody>
          <a:bodyPr/>
          <a:lstStyle/>
          <a:p>
            <a:r>
              <a:rPr lang="en-AU" dirty="0">
                <a:latin typeface="Stag Medium" panose="02000603060000020004" charset="0"/>
              </a:rPr>
              <a:t>How Risk Culture is monitored and assessed across the 3LODs</a:t>
            </a:r>
          </a:p>
        </p:txBody>
      </p:sp>
      <p:sp>
        <p:nvSpPr>
          <p:cNvPr id="10" name="Rectangle: Diagonal Corners Rounded 9">
            <a:extLst>
              <a:ext uri="{FF2B5EF4-FFF2-40B4-BE49-F238E27FC236}">
                <a16:creationId xmlns:a16="http://schemas.microsoft.com/office/drawing/2014/main" id="{C1D1CB3E-4CBE-80D9-2DED-9C23A5C66444}"/>
              </a:ext>
            </a:extLst>
          </p:cNvPr>
          <p:cNvSpPr/>
          <p:nvPr/>
        </p:nvSpPr>
        <p:spPr>
          <a:xfrm>
            <a:off x="679579" y="1831792"/>
            <a:ext cx="10912421" cy="678143"/>
          </a:xfrm>
          <a:prstGeom prst="round2DiagRect">
            <a:avLst>
              <a:gd name="adj1" fmla="val 9971"/>
              <a:gd name="adj2" fmla="val 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Governance committees</a:t>
            </a:r>
            <a:endParaRPr lang="en-US" sz="1200" dirty="0">
              <a:solidFill>
                <a:schemeClr val="tx1"/>
              </a:solidFill>
              <a:latin typeface="Arial" panose="020B0604020202020204"/>
            </a:endParaRPr>
          </a:p>
          <a:p>
            <a:pPr algn="ctr"/>
            <a:r>
              <a:rPr kumimoji="0" lang="en-US" sz="1400" b="0" u="none" strike="noStrike" kern="1200" cap="none" spc="0" normalizeH="0" baseline="0" noProof="0" dirty="0">
                <a:ln>
                  <a:noFill/>
                </a:ln>
                <a:solidFill>
                  <a:schemeClr val="tx1"/>
                </a:solidFill>
                <a:effectLst/>
                <a:uLnTx/>
                <a:uFillTx/>
                <a:latin typeface="Arial" panose="020B0604020202020204"/>
                <a:ea typeface="+mn-ea"/>
                <a:cs typeface="+mn-cs"/>
              </a:rPr>
              <a:t>Agree and set the direction for the organisation’s desired risk culture and provides oversight over its implementation</a:t>
            </a:r>
            <a:endParaRPr kumimoji="0" lang="en-US" sz="1200" b="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2CCEF771-5F73-39CB-1752-85C7456C18C8}"/>
              </a:ext>
            </a:extLst>
          </p:cNvPr>
          <p:cNvSpPr/>
          <p:nvPr/>
        </p:nvSpPr>
        <p:spPr>
          <a:xfrm>
            <a:off x="679579" y="2813594"/>
            <a:ext cx="5174569" cy="890586"/>
          </a:xfrm>
          <a:prstGeom prst="roundRect">
            <a:avLst>
              <a:gd name="adj" fmla="val 7739"/>
            </a:avLst>
          </a:prstGeom>
          <a:solidFill>
            <a:srgbClr val="009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solidFill>
                  <a:schemeClr val="bg1"/>
                </a:solidFill>
                <a:latin typeface="Arial" panose="020B0604020202020204" pitchFamily="34" charset="0"/>
                <a:cs typeface="Arial" panose="020B0604020202020204" pitchFamily="34" charset="0"/>
              </a:rPr>
              <a:t>Line 1: Business</a:t>
            </a:r>
          </a:p>
          <a:p>
            <a:pPr algn="ctr"/>
            <a:endParaRPr lang="en-AU" sz="1200" dirty="0">
              <a:solidFill>
                <a:schemeClr val="bg1"/>
              </a:solidFill>
              <a:latin typeface="Arial" panose="020B0604020202020204" pitchFamily="34" charset="0"/>
              <a:cs typeface="Arial" panose="020B0604020202020204" pitchFamily="34" charset="0"/>
            </a:endParaRPr>
          </a:p>
          <a:p>
            <a:r>
              <a:rPr kumimoji="0" lang="en-AU" sz="1400" b="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Engage with training to uphold risk culture, and work with 2LoD to improve processes to manage risk culture</a:t>
            </a:r>
            <a:endParaRPr lang="en-AU" sz="1400" dirty="0">
              <a:solidFill>
                <a:schemeClr val="bg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ECDEAD0B-A3E3-D67E-21CC-6B5043770C97}"/>
              </a:ext>
            </a:extLst>
          </p:cNvPr>
          <p:cNvSpPr/>
          <p:nvPr/>
        </p:nvSpPr>
        <p:spPr>
          <a:xfrm>
            <a:off x="679579" y="3927458"/>
            <a:ext cx="10912422" cy="890586"/>
          </a:xfrm>
          <a:prstGeom prst="roundRect">
            <a:avLst>
              <a:gd name="adj" fmla="val 8855"/>
            </a:avLst>
          </a:prstGeom>
          <a:solidFill>
            <a:srgbClr val="00205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latin typeface="Arial" panose="020B0604020202020204" pitchFamily="34" charset="0"/>
                <a:cs typeface="Arial" panose="020B0604020202020204" pitchFamily="34" charset="0"/>
              </a:rPr>
              <a:t>Line 3: Internal Audit</a:t>
            </a:r>
          </a:p>
          <a:p>
            <a:pPr algn="ctr"/>
            <a:endParaRPr lang="en-AU" sz="1200" b="1"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Assess how behaviours influence a strong or weak control environment, and identify and investigate cultural themes on                 broader risk issues</a:t>
            </a:r>
            <a:r>
              <a:rPr lang="en-AU" sz="1400" b="1" dirty="0">
                <a:latin typeface="Arial" panose="020B0604020202020204" pitchFamily="34" charset="0"/>
                <a:cs typeface="Arial" panose="020B0604020202020204" pitchFamily="34" charset="0"/>
              </a:rPr>
              <a:t> </a:t>
            </a:r>
            <a:endParaRPr lang="en-AU" sz="1400"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E80458B6-B094-A04C-22CF-817D01CC3C8F}"/>
              </a:ext>
            </a:extLst>
          </p:cNvPr>
          <p:cNvSpPr/>
          <p:nvPr/>
        </p:nvSpPr>
        <p:spPr>
          <a:xfrm>
            <a:off x="6096000" y="2818674"/>
            <a:ext cx="5496001" cy="890586"/>
          </a:xfrm>
          <a:prstGeom prst="roundRect">
            <a:avLst>
              <a:gd name="adj" fmla="val 7739"/>
            </a:avLst>
          </a:prstGeom>
          <a:solidFill>
            <a:srgbClr val="003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latin typeface="Arial" panose="020B0604020202020204" pitchFamily="34" charset="0"/>
                <a:cs typeface="Arial" panose="020B0604020202020204" pitchFamily="34" charset="0"/>
              </a:rPr>
              <a:t>Line 2: Divisional and Group</a:t>
            </a:r>
          </a:p>
          <a:p>
            <a:pPr algn="ctr"/>
            <a:endParaRPr lang="en-AU" sz="12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Assess risk culture maturity and embed risk culture across the organisation</a:t>
            </a:r>
          </a:p>
        </p:txBody>
      </p:sp>
      <p:sp>
        <p:nvSpPr>
          <p:cNvPr id="3" name="Rectangle 2">
            <a:extLst>
              <a:ext uri="{FF2B5EF4-FFF2-40B4-BE49-F238E27FC236}">
                <a16:creationId xmlns:a16="http://schemas.microsoft.com/office/drawing/2014/main" id="{2D6409BE-5A1B-4FEE-896D-B5BDF8EE960F}"/>
              </a:ext>
            </a:extLst>
          </p:cNvPr>
          <p:cNvSpPr/>
          <p:nvPr/>
        </p:nvSpPr>
        <p:spPr>
          <a:xfrm>
            <a:off x="538583" y="3836242"/>
            <a:ext cx="11219408" cy="1200150"/>
          </a:xfrm>
          <a:prstGeom prst="rect">
            <a:avLst/>
          </a:prstGeom>
          <a:noFill/>
          <a:ln w="19050">
            <a:solidFill>
              <a:srgbClr val="009AE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F9A8A235-80A9-54CC-6A29-5C6EE3322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1213" y="6233451"/>
            <a:ext cx="1170884" cy="462818"/>
          </a:xfrm>
          <a:prstGeom prst="rect">
            <a:avLst/>
          </a:prstGeom>
        </p:spPr>
      </p:pic>
    </p:spTree>
    <p:extLst>
      <p:ext uri="{BB962C8B-B14F-4D97-AF65-F5344CB8AC3E}">
        <p14:creationId xmlns:p14="http://schemas.microsoft.com/office/powerpoint/2010/main" val="50766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3" name="Rectangle 207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Rectangle 207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Rectangle 207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Rectangle 207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hlinkClick r:id="rId2"/>
            <a:extLst>
              <a:ext uri="{FF2B5EF4-FFF2-40B4-BE49-F238E27FC236}">
                <a16:creationId xmlns:a16="http://schemas.microsoft.com/office/drawing/2014/main" id="{5056212C-2CB0-3E86-0443-192FB36C8F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52" b="3"/>
          <a:stretch/>
        </p:blipFill>
        <p:spPr bwMode="auto">
          <a:xfrm>
            <a:off x="3115188" y="457200"/>
            <a:ext cx="5961624"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995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636CC7CD-BCA4-DC8B-55A3-B47302487CD9}"/>
              </a:ext>
            </a:extLst>
          </p:cNvPr>
          <p:cNvSpPr/>
          <p:nvPr/>
        </p:nvSpPr>
        <p:spPr>
          <a:xfrm>
            <a:off x="3534159" y="1787817"/>
            <a:ext cx="7996430" cy="1471366"/>
          </a:xfrm>
          <a:prstGeom prst="flowChartAlternateProcess">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113" lvl="1">
              <a:lnSpc>
                <a:spcPct val="107000"/>
              </a:lnSpc>
            </a:pPr>
            <a:r>
              <a:rPr lang="en-AU" sz="1200" b="1" kern="100" dirty="0">
                <a:solidFill>
                  <a:schemeClr val="tx1"/>
                </a:solidFill>
                <a:latin typeface="Arial" panose="020B0604020202020204" pitchFamily="34" charset="0"/>
                <a:ea typeface="Calibri" panose="020F0502020204030204" pitchFamily="34" charset="0"/>
                <a:cs typeface="Arial" panose="020B0604020202020204" pitchFamily="34" charset="0"/>
              </a:rPr>
              <a:t>Documentation review</a:t>
            </a:r>
          </a:p>
          <a:p>
            <a:pPr marL="182563" lvl="1" indent="-171450">
              <a:lnSpc>
                <a:spcPct val="107000"/>
              </a:lnSpc>
              <a:buFont typeface="Arial" panose="020B0604020202020204" pitchFamily="34" charset="0"/>
              <a:buChar char="•"/>
            </a:pPr>
            <a:r>
              <a:rPr lang="en-AU" sz="1200" kern="100" dirty="0">
                <a:solidFill>
                  <a:schemeClr val="tx1"/>
                </a:solidFill>
                <a:latin typeface="Arial" panose="020B0604020202020204" pitchFamily="34" charset="0"/>
                <a:ea typeface="Calibri" panose="020F0502020204030204" pitchFamily="34" charset="0"/>
                <a:cs typeface="Arial" panose="020B0604020202020204" pitchFamily="34" charset="0"/>
              </a:rPr>
              <a:t>Consider the tone and messaging of communication and reporting. For example, what is the balance between positive news vs. areas requiring improvement? How direct is the tone? Are the right things prioritised on meeting / committee agendas? </a:t>
            </a:r>
          </a:p>
          <a:p>
            <a:pPr marL="182563" lvl="1" indent="-171450">
              <a:lnSpc>
                <a:spcPct val="107000"/>
              </a:lnSpc>
              <a:buFont typeface="Arial" panose="020B0604020202020204" pitchFamily="34" charset="0"/>
              <a:buChar char="•"/>
            </a:pPr>
            <a:r>
              <a:rPr lang="en-AU" sz="1200" kern="100" dirty="0">
                <a:solidFill>
                  <a:schemeClr val="tx1"/>
                </a:solidFill>
                <a:latin typeface="Arial" panose="020B0604020202020204" pitchFamily="34" charset="0"/>
                <a:ea typeface="Calibri" panose="020F0502020204030204" pitchFamily="34" charset="0"/>
                <a:cs typeface="Arial" panose="020B0604020202020204" pitchFamily="34" charset="0"/>
              </a:rPr>
              <a:t>Consider trends / themes analysis. For example, staff turnover, engagement survey results, issue and incident data. </a:t>
            </a:r>
          </a:p>
        </p:txBody>
      </p:sp>
      <p:sp>
        <p:nvSpPr>
          <p:cNvPr id="3" name="Flowchart: Alternate Process 2">
            <a:extLst>
              <a:ext uri="{FF2B5EF4-FFF2-40B4-BE49-F238E27FC236}">
                <a16:creationId xmlns:a16="http://schemas.microsoft.com/office/drawing/2014/main" id="{BBA5402B-2EFA-7963-E1E1-4CD4F289E498}"/>
              </a:ext>
            </a:extLst>
          </p:cNvPr>
          <p:cNvSpPr/>
          <p:nvPr/>
        </p:nvSpPr>
        <p:spPr>
          <a:xfrm>
            <a:off x="471473" y="1477818"/>
            <a:ext cx="2701246" cy="4520701"/>
          </a:xfrm>
          <a:prstGeom prst="flowChartAlternateProcess">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ontent Placeholder 3">
            <a:extLst>
              <a:ext uri="{FF2B5EF4-FFF2-40B4-BE49-F238E27FC236}">
                <a16:creationId xmlns:a16="http://schemas.microsoft.com/office/drawing/2014/main" id="{CAA70555-96DE-4AE5-D040-9531E0869244}"/>
              </a:ext>
            </a:extLst>
          </p:cNvPr>
          <p:cNvSpPr>
            <a:spLocks noGrp="1"/>
          </p:cNvSpPr>
          <p:nvPr>
            <p:ph idx="11"/>
          </p:nvPr>
        </p:nvSpPr>
        <p:spPr>
          <a:xfrm>
            <a:off x="692514" y="1747746"/>
            <a:ext cx="2311401" cy="1647121"/>
          </a:xfrm>
        </p:spPr>
        <p:txBody>
          <a:bodyPr/>
          <a:lstStyle/>
          <a:p>
            <a:pPr marL="0" indent="0">
              <a:buNone/>
            </a:pPr>
            <a:r>
              <a:rPr lang="en-AU" sz="1400" b="1" i="1" dirty="0">
                <a:solidFill>
                  <a:schemeClr val="accent1"/>
                </a:solidFill>
              </a:rPr>
              <a:t>What are soft controls?</a:t>
            </a:r>
          </a:p>
          <a:p>
            <a:pPr marL="0" indent="0">
              <a:buNone/>
            </a:pPr>
            <a:r>
              <a:rPr lang="en-AU" sz="1400" dirty="0"/>
              <a:t>The </a:t>
            </a:r>
            <a:r>
              <a:rPr lang="en-AU" sz="1400" b="1" dirty="0"/>
              <a:t>intangible</a:t>
            </a:r>
            <a:r>
              <a:rPr lang="en-AU" sz="1400" dirty="0"/>
              <a:t> factors that </a:t>
            </a:r>
            <a:r>
              <a:rPr lang="en-AU" sz="1400" b="1" dirty="0"/>
              <a:t>influence</a:t>
            </a:r>
            <a:r>
              <a:rPr lang="en-AU" sz="1400" dirty="0"/>
              <a:t> and </a:t>
            </a:r>
            <a:r>
              <a:rPr lang="en-AU" sz="1400" b="1" dirty="0"/>
              <a:t>promote</a:t>
            </a:r>
            <a:r>
              <a:rPr lang="en-AU" sz="1400" dirty="0"/>
              <a:t> </a:t>
            </a:r>
            <a:r>
              <a:rPr lang="en-AU" sz="1400" b="1" dirty="0"/>
              <a:t>desired behaviours </a:t>
            </a:r>
            <a:r>
              <a:rPr lang="en-AU" sz="1400" dirty="0"/>
              <a:t>across an organisation to </a:t>
            </a:r>
            <a:r>
              <a:rPr lang="en-AU" sz="1400" b="1" dirty="0"/>
              <a:t>achieve its objectives</a:t>
            </a:r>
            <a:r>
              <a:rPr lang="en-AU" sz="1400" dirty="0"/>
              <a:t>. </a:t>
            </a:r>
          </a:p>
        </p:txBody>
      </p:sp>
      <p:sp>
        <p:nvSpPr>
          <p:cNvPr id="5" name="Title 4">
            <a:extLst>
              <a:ext uri="{FF2B5EF4-FFF2-40B4-BE49-F238E27FC236}">
                <a16:creationId xmlns:a16="http://schemas.microsoft.com/office/drawing/2014/main" id="{8011A4F4-5D9D-9763-3694-AE060CB8C02F}"/>
              </a:ext>
            </a:extLst>
          </p:cNvPr>
          <p:cNvSpPr>
            <a:spLocks noGrp="1"/>
          </p:cNvSpPr>
          <p:nvPr>
            <p:ph type="title"/>
          </p:nvPr>
        </p:nvSpPr>
        <p:spPr/>
        <p:txBody>
          <a:bodyPr>
            <a:normAutofit/>
          </a:bodyPr>
          <a:lstStyle/>
          <a:p>
            <a:r>
              <a:rPr lang="en-AU" dirty="0">
                <a:latin typeface="Stag Medium" panose="02000603060000020004" charset="0"/>
              </a:rPr>
              <a:t>Considering the ‘soft’ controls </a:t>
            </a:r>
          </a:p>
        </p:txBody>
      </p:sp>
      <p:sp>
        <p:nvSpPr>
          <p:cNvPr id="8" name="Content Placeholder 3">
            <a:extLst>
              <a:ext uri="{FF2B5EF4-FFF2-40B4-BE49-F238E27FC236}">
                <a16:creationId xmlns:a16="http://schemas.microsoft.com/office/drawing/2014/main" id="{A7695BE9-6EF2-9750-B261-B172B1827CC3}"/>
              </a:ext>
            </a:extLst>
          </p:cNvPr>
          <p:cNvSpPr txBox="1">
            <a:spLocks/>
          </p:cNvSpPr>
          <p:nvPr/>
        </p:nvSpPr>
        <p:spPr>
          <a:xfrm>
            <a:off x="5212246" y="1391114"/>
            <a:ext cx="5008079" cy="356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tag Medium" panose="0200060306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tag Medium" panose="0200060306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tag Medium" panose="0200060306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tag Medium" panose="0200060306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400" b="1" i="1" dirty="0">
                <a:solidFill>
                  <a:schemeClr val="accent1"/>
                </a:solidFill>
              </a:rPr>
              <a:t>How to test and observe the ‘soft’ controls – Examples:</a:t>
            </a:r>
          </a:p>
        </p:txBody>
      </p:sp>
      <p:sp>
        <p:nvSpPr>
          <p:cNvPr id="17" name="Flowchart: Alternate Process 16">
            <a:extLst>
              <a:ext uri="{FF2B5EF4-FFF2-40B4-BE49-F238E27FC236}">
                <a16:creationId xmlns:a16="http://schemas.microsoft.com/office/drawing/2014/main" id="{4C4F1F97-F238-310C-CFFA-C1F67A1E9D94}"/>
              </a:ext>
            </a:extLst>
          </p:cNvPr>
          <p:cNvSpPr/>
          <p:nvPr/>
        </p:nvSpPr>
        <p:spPr>
          <a:xfrm>
            <a:off x="3534159" y="5106773"/>
            <a:ext cx="7975904" cy="891746"/>
          </a:xfrm>
          <a:prstGeom prst="flowChartAlternateProcess">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lvl="1">
              <a:lnSpc>
                <a:spcPct val="107000"/>
              </a:lnSpc>
            </a:pPr>
            <a:r>
              <a:rPr lang="en-AU" sz="1200" b="1" kern="100" dirty="0">
                <a:solidFill>
                  <a:schemeClr val="tx1"/>
                </a:solidFill>
                <a:latin typeface="Arial" panose="020B0604020202020204" pitchFamily="34" charset="0"/>
                <a:ea typeface="Calibri" panose="020F0502020204030204" pitchFamily="34" charset="0"/>
                <a:cs typeface="Arial" panose="020B0604020202020204" pitchFamily="34" charset="0"/>
              </a:rPr>
              <a:t>Observations</a:t>
            </a:r>
          </a:p>
          <a:p>
            <a:pPr marL="182563" lvl="1" indent="-171450">
              <a:lnSpc>
                <a:spcPct val="107000"/>
              </a:lnSpc>
              <a:buFont typeface="Arial" panose="020B0604020202020204" pitchFamily="34" charset="0"/>
              <a:buChar char="•"/>
            </a:pPr>
            <a:r>
              <a:rPr lang="en-AU" sz="1200" kern="100" dirty="0">
                <a:solidFill>
                  <a:schemeClr val="tx1"/>
                </a:solidFill>
                <a:latin typeface="Arial" panose="020B0604020202020204" pitchFamily="34" charset="0"/>
                <a:ea typeface="Calibri" panose="020F0502020204030204" pitchFamily="34" charset="0"/>
                <a:cs typeface="Arial" panose="020B0604020202020204" pitchFamily="34" charset="0"/>
              </a:rPr>
              <a:t>Working relationship within and between teams (e.g. siloed approach vs. clear cohesion).</a:t>
            </a:r>
          </a:p>
        </p:txBody>
      </p:sp>
      <p:sp>
        <p:nvSpPr>
          <p:cNvPr id="20" name="Flowchart: Alternate Process 19">
            <a:extLst>
              <a:ext uri="{FF2B5EF4-FFF2-40B4-BE49-F238E27FC236}">
                <a16:creationId xmlns:a16="http://schemas.microsoft.com/office/drawing/2014/main" id="{7D01FA2C-8CC4-8DFE-F594-C0ACDD135C78}"/>
              </a:ext>
            </a:extLst>
          </p:cNvPr>
          <p:cNvSpPr/>
          <p:nvPr/>
        </p:nvSpPr>
        <p:spPr>
          <a:xfrm>
            <a:off x="3534159" y="3446134"/>
            <a:ext cx="7996430" cy="1473688"/>
          </a:xfrm>
          <a:prstGeom prst="flowChartAlternateProcess">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10795" lvl="1">
              <a:lnSpc>
                <a:spcPct val="107000"/>
              </a:lnSpc>
            </a:pPr>
            <a:r>
              <a:rPr lang="en-AU" sz="1200" b="1" kern="100" dirty="0">
                <a:solidFill>
                  <a:schemeClr val="tx1"/>
                </a:solidFill>
                <a:latin typeface="Arial" panose="020B0604020202020204" pitchFamily="34" charset="0"/>
                <a:ea typeface="Calibri" panose="020F0502020204030204" pitchFamily="34" charset="0"/>
                <a:cs typeface="Arial" panose="020B0604020202020204" pitchFamily="34" charset="0"/>
              </a:rPr>
              <a:t>Interviews</a:t>
            </a:r>
            <a:endParaRPr lang="en-US" dirty="0">
              <a:solidFill>
                <a:schemeClr val="tx1"/>
              </a:solidFill>
              <a:latin typeface="Arial" panose="020B0604020202020204" pitchFamily="34" charset="0"/>
              <a:cs typeface="Arial" panose="020B0604020202020204" pitchFamily="34" charset="0"/>
            </a:endParaRPr>
          </a:p>
          <a:p>
            <a:pPr marL="182245" lvl="1" indent="-171450">
              <a:lnSpc>
                <a:spcPct val="107000"/>
              </a:lnSpc>
              <a:buFont typeface="Arial" panose="020B0604020202020204" pitchFamily="34" charset="0"/>
              <a:buChar char="•"/>
            </a:pPr>
            <a:r>
              <a:rPr lang="en-AU" sz="1200" kern="100" dirty="0">
                <a:solidFill>
                  <a:schemeClr val="tx1"/>
                </a:solidFill>
                <a:latin typeface="Arial" panose="020B0604020202020204" pitchFamily="34" charset="0"/>
                <a:ea typeface="Calibri" panose="020F0502020204030204" pitchFamily="34" charset="0"/>
                <a:cs typeface="Arial" panose="020B0604020202020204" pitchFamily="34" charset="0"/>
              </a:rPr>
              <a:t>What is the business’ level of awareness on the risk and control environment?</a:t>
            </a:r>
          </a:p>
          <a:p>
            <a:pPr marL="182245" lvl="1" indent="-171450">
              <a:lnSpc>
                <a:spcPct val="107000"/>
              </a:lnSpc>
              <a:buFont typeface="Arial" panose="020B0604020202020204" pitchFamily="34" charset="0"/>
              <a:buChar char="•"/>
            </a:pPr>
            <a:r>
              <a:rPr lang="en-AU" sz="1200" kern="100" dirty="0">
                <a:solidFill>
                  <a:schemeClr val="tx1"/>
                </a:solidFill>
                <a:latin typeface="Arial" panose="020B0604020202020204" pitchFamily="34" charset="0"/>
                <a:ea typeface="Calibri" panose="020F0502020204030204" pitchFamily="34" charset="0"/>
                <a:cs typeface="Arial" panose="020B0604020202020204" pitchFamily="34" charset="0"/>
              </a:rPr>
              <a:t>What is the business’ level of responsiveness towards known issues?</a:t>
            </a:r>
          </a:p>
          <a:p>
            <a:pPr marL="182245" lvl="1" indent="-171450">
              <a:lnSpc>
                <a:spcPct val="107000"/>
              </a:lnSpc>
              <a:buFont typeface="Arial" panose="020B0604020202020204" pitchFamily="34" charset="0"/>
              <a:buChar char="•"/>
            </a:pPr>
            <a:r>
              <a:rPr lang="en-AU" sz="1200" kern="100" dirty="0">
                <a:solidFill>
                  <a:schemeClr val="tx1"/>
                </a:solidFill>
                <a:latin typeface="Arial" panose="020B0604020202020204" pitchFamily="34" charset="0"/>
                <a:ea typeface="Calibri" panose="020F0502020204030204" pitchFamily="34" charset="0"/>
                <a:cs typeface="Arial" panose="020B0604020202020204" pitchFamily="34" charset="0"/>
              </a:rPr>
              <a:t>What is the business’ attitude towards the risks being raised by GIA?</a:t>
            </a:r>
          </a:p>
          <a:p>
            <a:pPr marL="182245" lvl="1" indent="-171450">
              <a:lnSpc>
                <a:spcPct val="107000"/>
              </a:lnSpc>
              <a:buFont typeface="Arial" panose="020B0604020202020204" pitchFamily="34" charset="0"/>
              <a:buChar char="•"/>
            </a:pPr>
            <a:r>
              <a:rPr lang="en-AU" sz="1200" kern="100" dirty="0">
                <a:solidFill>
                  <a:schemeClr val="tx1"/>
                </a:solidFill>
                <a:latin typeface="Arial" panose="020B0604020202020204" pitchFamily="34" charset="0"/>
                <a:ea typeface="Calibri" panose="020F0502020204030204" pitchFamily="34" charset="0"/>
                <a:cs typeface="Arial" panose="020B0604020202020204" pitchFamily="34" charset="0"/>
              </a:rPr>
              <a:t>How is the business responding to the questions or issues being raised by GIA?</a:t>
            </a:r>
          </a:p>
          <a:p>
            <a:pPr marL="182245" lvl="1" indent="-171450">
              <a:lnSpc>
                <a:spcPct val="107000"/>
              </a:lnSpc>
              <a:buFont typeface="Arial" panose="020B0604020202020204" pitchFamily="34" charset="0"/>
              <a:buChar char="•"/>
            </a:pPr>
            <a:r>
              <a:rPr lang="en-AU" sz="1200" kern="100" dirty="0">
                <a:solidFill>
                  <a:schemeClr val="tx1"/>
                </a:solidFill>
                <a:latin typeface="Arial" panose="020B0604020202020204" pitchFamily="34" charset="0"/>
                <a:ea typeface="Calibri" panose="020F0502020204030204" pitchFamily="34" charset="0"/>
                <a:cs typeface="Arial" panose="020B0604020202020204" pitchFamily="34" charset="0"/>
              </a:rPr>
              <a:t>What is the tone that has been set to the team by management (i.e. their leadership team, direct report, etc.)? </a:t>
            </a:r>
          </a:p>
        </p:txBody>
      </p:sp>
      <p:pic>
        <p:nvPicPr>
          <p:cNvPr id="12" name="Graphic 11" descr="Influencer outline">
            <a:extLst>
              <a:ext uri="{FF2B5EF4-FFF2-40B4-BE49-F238E27FC236}">
                <a16:creationId xmlns:a16="http://schemas.microsoft.com/office/drawing/2014/main" id="{84B117F6-B555-8AB8-5186-6B99D1A918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515" y="3277972"/>
            <a:ext cx="2152182" cy="2152182"/>
          </a:xfrm>
          <a:prstGeom prst="rect">
            <a:avLst/>
          </a:prstGeom>
        </p:spPr>
      </p:pic>
      <p:pic>
        <p:nvPicPr>
          <p:cNvPr id="2" name="Picture 1">
            <a:extLst>
              <a:ext uri="{FF2B5EF4-FFF2-40B4-BE49-F238E27FC236}">
                <a16:creationId xmlns:a16="http://schemas.microsoft.com/office/drawing/2014/main" id="{F6342D9B-76F8-6ADA-EC2C-A48A1C06C6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1213" y="6233451"/>
            <a:ext cx="1170884" cy="462818"/>
          </a:xfrm>
          <a:prstGeom prst="rect">
            <a:avLst/>
          </a:prstGeom>
        </p:spPr>
      </p:pic>
    </p:spTree>
    <p:extLst>
      <p:ext uri="{BB962C8B-B14F-4D97-AF65-F5344CB8AC3E}">
        <p14:creationId xmlns:p14="http://schemas.microsoft.com/office/powerpoint/2010/main" val="3318133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204833-E30F-4D12-A735-39B9431F7C91}"/>
              </a:ext>
            </a:extLst>
          </p:cNvPr>
          <p:cNvSpPr>
            <a:spLocks noGrp="1"/>
          </p:cNvSpPr>
          <p:nvPr>
            <p:ph type="title"/>
          </p:nvPr>
        </p:nvSpPr>
        <p:spPr/>
        <p:txBody>
          <a:bodyPr/>
          <a:lstStyle/>
          <a:p>
            <a:r>
              <a:rPr lang="en-AU" dirty="0">
                <a:latin typeface="Stag Medium" panose="02000603060000020004" charset="0"/>
              </a:rPr>
              <a:t>Auditing Risk Culture – Assessment Criteria</a:t>
            </a:r>
          </a:p>
        </p:txBody>
      </p:sp>
      <p:sp>
        <p:nvSpPr>
          <p:cNvPr id="3" name="Arrow: Pentagon 2">
            <a:extLst>
              <a:ext uri="{FF2B5EF4-FFF2-40B4-BE49-F238E27FC236}">
                <a16:creationId xmlns:a16="http://schemas.microsoft.com/office/drawing/2014/main" id="{48E7A72B-4205-6ACF-6110-38D7043DE05B}"/>
              </a:ext>
            </a:extLst>
          </p:cNvPr>
          <p:cNvSpPr/>
          <p:nvPr/>
        </p:nvSpPr>
        <p:spPr>
          <a:xfrm>
            <a:off x="975619" y="1828800"/>
            <a:ext cx="3324225" cy="819150"/>
          </a:xfrm>
          <a:prstGeom prst="homePlat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Step 1: Define Risk Culture assessment strategy and approach	 </a:t>
            </a:r>
          </a:p>
        </p:txBody>
      </p:sp>
      <p:sp>
        <p:nvSpPr>
          <p:cNvPr id="4" name="Arrow: Pentagon 3">
            <a:extLst>
              <a:ext uri="{FF2B5EF4-FFF2-40B4-BE49-F238E27FC236}">
                <a16:creationId xmlns:a16="http://schemas.microsoft.com/office/drawing/2014/main" id="{7D913848-FC66-4240-2841-36094B95565C}"/>
              </a:ext>
            </a:extLst>
          </p:cNvPr>
          <p:cNvSpPr/>
          <p:nvPr/>
        </p:nvSpPr>
        <p:spPr>
          <a:xfrm>
            <a:off x="4366519" y="1828800"/>
            <a:ext cx="3324225" cy="819150"/>
          </a:xfrm>
          <a:prstGeom prst="homePlate">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Step 2: Embed Risk Culture assessment approach</a:t>
            </a:r>
          </a:p>
        </p:txBody>
      </p:sp>
      <p:sp>
        <p:nvSpPr>
          <p:cNvPr id="6" name="Arrow: Pentagon 5">
            <a:extLst>
              <a:ext uri="{FF2B5EF4-FFF2-40B4-BE49-F238E27FC236}">
                <a16:creationId xmlns:a16="http://schemas.microsoft.com/office/drawing/2014/main" id="{1F6FA389-BFD7-CA41-ADEF-B5C42C5F1F70}"/>
              </a:ext>
            </a:extLst>
          </p:cNvPr>
          <p:cNvSpPr/>
          <p:nvPr/>
        </p:nvSpPr>
        <p:spPr>
          <a:xfrm>
            <a:off x="7757419" y="1828800"/>
            <a:ext cx="3324225" cy="81915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Step 3: Execute and monitor Risk Culture assessment approach </a:t>
            </a:r>
          </a:p>
        </p:txBody>
      </p:sp>
      <p:pic>
        <p:nvPicPr>
          <p:cNvPr id="7" name="Picture 6">
            <a:extLst>
              <a:ext uri="{FF2B5EF4-FFF2-40B4-BE49-F238E27FC236}">
                <a16:creationId xmlns:a16="http://schemas.microsoft.com/office/drawing/2014/main" id="{90A8FB54-CDC5-109D-D361-84886CBFE6F7}"/>
              </a:ext>
            </a:extLst>
          </p:cNvPr>
          <p:cNvPicPr>
            <a:picLocks noChangeAspect="1"/>
          </p:cNvPicPr>
          <p:nvPr/>
        </p:nvPicPr>
        <p:blipFill>
          <a:blip r:embed="rId3"/>
          <a:stretch>
            <a:fillRect/>
          </a:stretch>
        </p:blipFill>
        <p:spPr>
          <a:xfrm>
            <a:off x="885825" y="3142914"/>
            <a:ext cx="10760459" cy="2612664"/>
          </a:xfrm>
          <a:prstGeom prst="rect">
            <a:avLst/>
          </a:prstGeom>
        </p:spPr>
      </p:pic>
      <p:pic>
        <p:nvPicPr>
          <p:cNvPr id="2" name="Picture 1">
            <a:extLst>
              <a:ext uri="{FF2B5EF4-FFF2-40B4-BE49-F238E27FC236}">
                <a16:creationId xmlns:a16="http://schemas.microsoft.com/office/drawing/2014/main" id="{2E6999C8-CE7F-CE3B-EE6B-308B74879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1213" y="6233451"/>
            <a:ext cx="1170884" cy="462818"/>
          </a:xfrm>
          <a:prstGeom prst="rect">
            <a:avLst/>
          </a:prstGeom>
        </p:spPr>
      </p:pic>
    </p:spTree>
    <p:extLst>
      <p:ext uri="{BB962C8B-B14F-4D97-AF65-F5344CB8AC3E}">
        <p14:creationId xmlns:p14="http://schemas.microsoft.com/office/powerpoint/2010/main" val="1488660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204833-E30F-4D12-A735-39B9431F7C91}"/>
              </a:ext>
            </a:extLst>
          </p:cNvPr>
          <p:cNvSpPr>
            <a:spLocks noGrp="1"/>
          </p:cNvSpPr>
          <p:nvPr>
            <p:ph type="title"/>
          </p:nvPr>
        </p:nvSpPr>
        <p:spPr/>
        <p:txBody>
          <a:bodyPr/>
          <a:lstStyle/>
          <a:p>
            <a:r>
              <a:rPr lang="en-AU" dirty="0">
                <a:latin typeface="Stag Medium" panose="02000603060000020004" charset="0"/>
              </a:rPr>
              <a:t>Auditing Risk Culture – Maturity Scale</a:t>
            </a:r>
          </a:p>
        </p:txBody>
      </p:sp>
      <p:graphicFrame>
        <p:nvGraphicFramePr>
          <p:cNvPr id="19" name="Table 18">
            <a:extLst>
              <a:ext uri="{FF2B5EF4-FFF2-40B4-BE49-F238E27FC236}">
                <a16:creationId xmlns:a16="http://schemas.microsoft.com/office/drawing/2014/main" id="{603F99B1-3B7C-099F-BD61-6B88FD91DDEA}"/>
              </a:ext>
            </a:extLst>
          </p:cNvPr>
          <p:cNvGraphicFramePr>
            <a:graphicFrameLocks noGrp="1"/>
          </p:cNvGraphicFramePr>
          <p:nvPr>
            <p:extLst>
              <p:ext uri="{D42A27DB-BD31-4B8C-83A1-F6EECF244321}">
                <p14:modId xmlns:p14="http://schemas.microsoft.com/office/powerpoint/2010/main" val="419817597"/>
              </p:ext>
            </p:extLst>
          </p:nvPr>
        </p:nvGraphicFramePr>
        <p:xfrm>
          <a:off x="695999" y="4315025"/>
          <a:ext cx="1914525" cy="798695"/>
        </p:xfrm>
        <a:graphic>
          <a:graphicData uri="http://schemas.openxmlformats.org/drawingml/2006/table">
            <a:tbl>
              <a:tblPr firstRow="1" bandRow="1"/>
              <a:tblGrid>
                <a:gridCol w="1914525">
                  <a:extLst>
                    <a:ext uri="{9D8B030D-6E8A-4147-A177-3AD203B41FA5}">
                      <a16:colId xmlns:a16="http://schemas.microsoft.com/office/drawing/2014/main" val="223019793"/>
                    </a:ext>
                  </a:extLst>
                </a:gridCol>
              </a:tblGrid>
              <a:tr h="798695">
                <a:tc>
                  <a:txBody>
                    <a:bodyPr/>
                    <a:lstStyle>
                      <a:lvl1pPr marL="0" algn="l" defTabSz="914400" rtl="0" eaLnBrk="1" latinLnBrk="0" hangingPunct="1">
                        <a:defRPr sz="1800" b="1" kern="1200">
                          <a:solidFill>
                            <a:schemeClr val="tx1"/>
                          </a:solidFill>
                          <a:latin typeface="Arial" panose="020B0604020202020204"/>
                        </a:defRPr>
                      </a:lvl1pPr>
                      <a:lvl2pPr marL="457200" algn="l" defTabSz="914400" rtl="0" eaLnBrk="1" latinLnBrk="0" hangingPunct="1">
                        <a:defRPr sz="1800" b="1" kern="1200">
                          <a:solidFill>
                            <a:schemeClr val="tx1"/>
                          </a:solidFill>
                          <a:latin typeface="Arial" panose="020B0604020202020204"/>
                        </a:defRPr>
                      </a:lvl2pPr>
                      <a:lvl3pPr marL="914400" algn="l" defTabSz="914400" rtl="0" eaLnBrk="1" latinLnBrk="0" hangingPunct="1">
                        <a:defRPr sz="1800" b="1" kern="1200">
                          <a:solidFill>
                            <a:schemeClr val="tx1"/>
                          </a:solidFill>
                          <a:latin typeface="Arial" panose="020B0604020202020204"/>
                        </a:defRPr>
                      </a:lvl3pPr>
                      <a:lvl4pPr marL="1371600" algn="l" defTabSz="914400" rtl="0" eaLnBrk="1" latinLnBrk="0" hangingPunct="1">
                        <a:defRPr sz="1800" b="1" kern="1200">
                          <a:solidFill>
                            <a:schemeClr val="tx1"/>
                          </a:solidFill>
                          <a:latin typeface="Arial" panose="020B0604020202020204"/>
                        </a:defRPr>
                      </a:lvl4pPr>
                      <a:lvl5pPr marL="1828800" algn="l" defTabSz="914400" rtl="0" eaLnBrk="1" latinLnBrk="0" hangingPunct="1">
                        <a:defRPr sz="1800" b="1" kern="1200">
                          <a:solidFill>
                            <a:schemeClr val="tx1"/>
                          </a:solidFill>
                          <a:latin typeface="Arial" panose="020B0604020202020204"/>
                        </a:defRPr>
                      </a:lvl5pPr>
                      <a:lvl6pPr marL="2286000" algn="l" defTabSz="914400" rtl="0" eaLnBrk="1" latinLnBrk="0" hangingPunct="1">
                        <a:defRPr sz="1800" b="1" kern="1200">
                          <a:solidFill>
                            <a:schemeClr val="tx1"/>
                          </a:solidFill>
                          <a:latin typeface="Arial" panose="020B0604020202020204"/>
                        </a:defRPr>
                      </a:lvl6pPr>
                      <a:lvl7pPr marL="2743200" algn="l" defTabSz="914400" rtl="0" eaLnBrk="1" latinLnBrk="0" hangingPunct="1">
                        <a:defRPr sz="1800" b="1" kern="1200">
                          <a:solidFill>
                            <a:schemeClr val="tx1"/>
                          </a:solidFill>
                          <a:latin typeface="Arial" panose="020B0604020202020204"/>
                        </a:defRPr>
                      </a:lvl7pPr>
                      <a:lvl8pPr marL="3200400" algn="l" defTabSz="914400" rtl="0" eaLnBrk="1" latinLnBrk="0" hangingPunct="1">
                        <a:defRPr sz="1800" b="1" kern="1200">
                          <a:solidFill>
                            <a:schemeClr val="tx1"/>
                          </a:solidFill>
                          <a:latin typeface="Arial" panose="020B0604020202020204"/>
                        </a:defRPr>
                      </a:lvl8pPr>
                      <a:lvl9pPr marL="3657600" algn="l" defTabSz="914400" rtl="0" eaLnBrk="1" latinLnBrk="0" hangingPunct="1">
                        <a:defRPr sz="1800" b="1" kern="1200">
                          <a:solidFill>
                            <a:schemeClr val="tx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1" u="none" strike="noStrike" kern="1200">
                          <a:solidFill>
                            <a:schemeClr val="tx1"/>
                          </a:solidFill>
                          <a:effectLst/>
                          <a:latin typeface="+mn-lt"/>
                          <a:ea typeface="+mn-ea"/>
                          <a:cs typeface="+mn-cs"/>
                        </a:rPr>
                        <a:t>Largely absent or mis-aligned to the business needs.</a:t>
                      </a:r>
                      <a:endParaRPr lang="en-AU" sz="1100" b="0" i="1" u="none" strike="noStrike">
                        <a:solidFill>
                          <a:schemeClr val="tx1"/>
                        </a:solidFill>
                        <a:effectLst/>
                        <a:latin typeface="+mj-lt"/>
                      </a:endParaRPr>
                    </a:p>
                  </a:txBody>
                  <a:tcPr marL="36000" marR="36000" marT="36000" marB="36000" anchor="ctr">
                    <a:lnL w="9525" cap="flat" cmpd="sng" algn="ctr">
                      <a:solidFill>
                        <a:srgbClr val="D0D0CE"/>
                      </a:solidFill>
                      <a:prstDash val="solid"/>
                      <a:round/>
                      <a:headEnd type="none" w="med" len="med"/>
                      <a:tailEnd type="none" w="med" len="med"/>
                    </a:lnL>
                    <a:lnR w="9525" cap="flat" cmpd="sng" algn="ctr">
                      <a:solidFill>
                        <a:srgbClr val="D0D0CE"/>
                      </a:solidFill>
                      <a:prstDash val="solid"/>
                      <a:round/>
                      <a:headEnd type="none" w="med" len="med"/>
                      <a:tailEnd type="none" w="med" len="med"/>
                    </a:lnR>
                    <a:lnT w="9525" cap="flat" cmpd="sng" algn="ctr">
                      <a:solidFill>
                        <a:srgbClr val="D0D0CE"/>
                      </a:solidFill>
                      <a:prstDash val="solid"/>
                      <a:round/>
                      <a:headEnd type="none" w="med" len="med"/>
                      <a:tailEnd type="none" w="med" len="med"/>
                    </a:lnT>
                    <a:lnB w="9525"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78707128"/>
                  </a:ext>
                </a:extLst>
              </a:tr>
            </a:tbl>
          </a:graphicData>
        </a:graphic>
      </p:graphicFrame>
      <p:graphicFrame>
        <p:nvGraphicFramePr>
          <p:cNvPr id="20" name="Table 19">
            <a:extLst>
              <a:ext uri="{FF2B5EF4-FFF2-40B4-BE49-F238E27FC236}">
                <a16:creationId xmlns:a16="http://schemas.microsoft.com/office/drawing/2014/main" id="{5A9172BC-9C1E-17D6-1B12-25878882813E}"/>
              </a:ext>
            </a:extLst>
          </p:cNvPr>
          <p:cNvGraphicFramePr>
            <a:graphicFrameLocks noGrp="1"/>
          </p:cNvGraphicFramePr>
          <p:nvPr>
            <p:extLst>
              <p:ext uri="{D42A27DB-BD31-4B8C-83A1-F6EECF244321}">
                <p14:modId xmlns:p14="http://schemas.microsoft.com/office/powerpoint/2010/main" val="2018254080"/>
              </p:ext>
            </p:extLst>
          </p:nvPr>
        </p:nvGraphicFramePr>
        <p:xfrm>
          <a:off x="696000" y="5113722"/>
          <a:ext cx="10800000" cy="534880"/>
        </p:xfrm>
        <a:graphic>
          <a:graphicData uri="http://schemas.openxmlformats.org/drawingml/2006/table">
            <a:tbl>
              <a:tblPr firstRow="1" bandRow="1"/>
              <a:tblGrid>
                <a:gridCol w="1891568">
                  <a:extLst>
                    <a:ext uri="{9D8B030D-6E8A-4147-A177-3AD203B41FA5}">
                      <a16:colId xmlns:a16="http://schemas.microsoft.com/office/drawing/2014/main" val="329311756"/>
                    </a:ext>
                  </a:extLst>
                </a:gridCol>
                <a:gridCol w="1955846">
                  <a:extLst>
                    <a:ext uri="{9D8B030D-6E8A-4147-A177-3AD203B41FA5}">
                      <a16:colId xmlns:a16="http://schemas.microsoft.com/office/drawing/2014/main" val="1942850046"/>
                    </a:ext>
                  </a:extLst>
                </a:gridCol>
                <a:gridCol w="2185406">
                  <a:extLst>
                    <a:ext uri="{9D8B030D-6E8A-4147-A177-3AD203B41FA5}">
                      <a16:colId xmlns:a16="http://schemas.microsoft.com/office/drawing/2014/main" val="567746784"/>
                    </a:ext>
                  </a:extLst>
                </a:gridCol>
                <a:gridCol w="2231317">
                  <a:extLst>
                    <a:ext uri="{9D8B030D-6E8A-4147-A177-3AD203B41FA5}">
                      <a16:colId xmlns:a16="http://schemas.microsoft.com/office/drawing/2014/main" val="2964790558"/>
                    </a:ext>
                  </a:extLst>
                </a:gridCol>
                <a:gridCol w="2535863">
                  <a:extLst>
                    <a:ext uri="{9D8B030D-6E8A-4147-A177-3AD203B41FA5}">
                      <a16:colId xmlns:a16="http://schemas.microsoft.com/office/drawing/2014/main" val="2146667076"/>
                    </a:ext>
                  </a:extLst>
                </a:gridCol>
              </a:tblGrid>
              <a:tr h="534880">
                <a:tc>
                  <a:txBody>
                    <a:bodyPr/>
                    <a:lstStyle>
                      <a:lvl1pPr marL="0" algn="l" defTabSz="914400" rtl="0" eaLnBrk="1" latinLnBrk="0" hangingPunct="1">
                        <a:defRPr sz="1800" b="1" kern="1200">
                          <a:solidFill>
                            <a:schemeClr val="tx1"/>
                          </a:solidFill>
                          <a:latin typeface="Arial" panose="020B0604020202020204"/>
                        </a:defRPr>
                      </a:lvl1pPr>
                      <a:lvl2pPr marL="457200" algn="l" defTabSz="914400" rtl="0" eaLnBrk="1" latinLnBrk="0" hangingPunct="1">
                        <a:defRPr sz="1800" b="1" kern="1200">
                          <a:solidFill>
                            <a:schemeClr val="tx1"/>
                          </a:solidFill>
                          <a:latin typeface="Arial" panose="020B0604020202020204"/>
                        </a:defRPr>
                      </a:lvl2pPr>
                      <a:lvl3pPr marL="914400" algn="l" defTabSz="914400" rtl="0" eaLnBrk="1" latinLnBrk="0" hangingPunct="1">
                        <a:defRPr sz="1800" b="1" kern="1200">
                          <a:solidFill>
                            <a:schemeClr val="tx1"/>
                          </a:solidFill>
                          <a:latin typeface="Arial" panose="020B0604020202020204"/>
                        </a:defRPr>
                      </a:lvl3pPr>
                      <a:lvl4pPr marL="1371600" algn="l" defTabSz="914400" rtl="0" eaLnBrk="1" latinLnBrk="0" hangingPunct="1">
                        <a:defRPr sz="1800" b="1" kern="1200">
                          <a:solidFill>
                            <a:schemeClr val="tx1"/>
                          </a:solidFill>
                          <a:latin typeface="Arial" panose="020B0604020202020204"/>
                        </a:defRPr>
                      </a:lvl4pPr>
                      <a:lvl5pPr marL="1828800" algn="l" defTabSz="914400" rtl="0" eaLnBrk="1" latinLnBrk="0" hangingPunct="1">
                        <a:defRPr sz="1800" b="1" kern="1200">
                          <a:solidFill>
                            <a:schemeClr val="tx1"/>
                          </a:solidFill>
                          <a:latin typeface="Arial" panose="020B0604020202020204"/>
                        </a:defRPr>
                      </a:lvl5pPr>
                      <a:lvl6pPr marL="2286000" algn="l" defTabSz="914400" rtl="0" eaLnBrk="1" latinLnBrk="0" hangingPunct="1">
                        <a:defRPr sz="1800" b="1" kern="1200">
                          <a:solidFill>
                            <a:schemeClr val="tx1"/>
                          </a:solidFill>
                          <a:latin typeface="Arial" panose="020B0604020202020204"/>
                        </a:defRPr>
                      </a:lvl6pPr>
                      <a:lvl7pPr marL="2743200" algn="l" defTabSz="914400" rtl="0" eaLnBrk="1" latinLnBrk="0" hangingPunct="1">
                        <a:defRPr sz="1800" b="1" kern="1200">
                          <a:solidFill>
                            <a:schemeClr val="tx1"/>
                          </a:solidFill>
                          <a:latin typeface="Arial" panose="020B0604020202020204"/>
                        </a:defRPr>
                      </a:lvl7pPr>
                      <a:lvl8pPr marL="3200400" algn="l" defTabSz="914400" rtl="0" eaLnBrk="1" latinLnBrk="0" hangingPunct="1">
                        <a:defRPr sz="1800" b="1" kern="1200">
                          <a:solidFill>
                            <a:schemeClr val="tx1"/>
                          </a:solidFill>
                          <a:latin typeface="Arial" panose="020B0604020202020204"/>
                        </a:defRPr>
                      </a:lvl8pPr>
                      <a:lvl9pPr marL="3657600" algn="l" defTabSz="914400" rtl="0" eaLnBrk="1" latinLnBrk="0" hangingPunct="1">
                        <a:defRPr sz="1800" b="1" kern="1200">
                          <a:solidFill>
                            <a:schemeClr val="tx1"/>
                          </a:solidFill>
                          <a:latin typeface="Arial" panose="020B0604020202020204"/>
                        </a:defRPr>
                      </a:lvl9pPr>
                    </a:lstStyle>
                    <a:p>
                      <a:pPr algn="ctr"/>
                      <a:r>
                        <a:rPr lang="en-AU" sz="2100" b="1">
                          <a:solidFill>
                            <a:schemeClr val="tx1"/>
                          </a:solidFill>
                          <a:latin typeface="+mj-lt"/>
                        </a:rPr>
                        <a:t>Absent</a:t>
                      </a:r>
                    </a:p>
                  </a:txBody>
                  <a:tcPr marL="36467" marR="36467" marT="36467" marB="36467" anchor="ctr">
                    <a:lnL w="9525" cap="flat" cmpd="sng" algn="ctr">
                      <a:solidFill>
                        <a:srgbClr val="D0D0CE"/>
                      </a:solidFill>
                      <a:prstDash val="solid"/>
                      <a:round/>
                      <a:headEnd type="none" w="med" len="med"/>
                      <a:tailEnd type="none" w="med" len="med"/>
                    </a:lnL>
                    <a:lnR w="9525" cap="flat" cmpd="sng" algn="ctr">
                      <a:solidFill>
                        <a:srgbClr val="D0D0CE"/>
                      </a:solidFill>
                      <a:prstDash val="solid"/>
                      <a:round/>
                      <a:headEnd type="none" w="med" len="med"/>
                      <a:tailEnd type="none" w="med" len="med"/>
                    </a:lnR>
                    <a:lnT w="9525" cap="flat" cmpd="sng" algn="ctr">
                      <a:solidFill>
                        <a:srgbClr val="D0D0CE"/>
                      </a:solidFill>
                      <a:prstDash val="solid"/>
                      <a:round/>
                      <a:headEnd type="none" w="med" len="med"/>
                      <a:tailEnd type="none" w="med" len="med"/>
                    </a:lnT>
                    <a:lnB w="9525"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solidFill>
                      <a:srgbClr val="009AE4">
                        <a:lumMod val="20000"/>
                        <a:lumOff val="80000"/>
                      </a:srgbClr>
                    </a:solidFill>
                  </a:tcPr>
                </a:tc>
                <a:tc>
                  <a:txBody>
                    <a:bodyPr/>
                    <a:lstStyle>
                      <a:lvl1pPr marL="0" algn="l" defTabSz="914400" rtl="0" eaLnBrk="1" latinLnBrk="0" hangingPunct="1">
                        <a:defRPr sz="1800" b="1" kern="1200">
                          <a:solidFill>
                            <a:schemeClr val="tx1"/>
                          </a:solidFill>
                          <a:latin typeface="Arial" panose="020B0604020202020204"/>
                        </a:defRPr>
                      </a:lvl1pPr>
                      <a:lvl2pPr marL="457200" algn="l" defTabSz="914400" rtl="0" eaLnBrk="1" latinLnBrk="0" hangingPunct="1">
                        <a:defRPr sz="1800" b="1" kern="1200">
                          <a:solidFill>
                            <a:schemeClr val="tx1"/>
                          </a:solidFill>
                          <a:latin typeface="Arial" panose="020B0604020202020204"/>
                        </a:defRPr>
                      </a:lvl2pPr>
                      <a:lvl3pPr marL="914400" algn="l" defTabSz="914400" rtl="0" eaLnBrk="1" latinLnBrk="0" hangingPunct="1">
                        <a:defRPr sz="1800" b="1" kern="1200">
                          <a:solidFill>
                            <a:schemeClr val="tx1"/>
                          </a:solidFill>
                          <a:latin typeface="Arial" panose="020B0604020202020204"/>
                        </a:defRPr>
                      </a:lvl3pPr>
                      <a:lvl4pPr marL="1371600" algn="l" defTabSz="914400" rtl="0" eaLnBrk="1" latinLnBrk="0" hangingPunct="1">
                        <a:defRPr sz="1800" b="1" kern="1200">
                          <a:solidFill>
                            <a:schemeClr val="tx1"/>
                          </a:solidFill>
                          <a:latin typeface="Arial" panose="020B0604020202020204"/>
                        </a:defRPr>
                      </a:lvl4pPr>
                      <a:lvl5pPr marL="1828800" algn="l" defTabSz="914400" rtl="0" eaLnBrk="1" latinLnBrk="0" hangingPunct="1">
                        <a:defRPr sz="1800" b="1" kern="1200">
                          <a:solidFill>
                            <a:schemeClr val="tx1"/>
                          </a:solidFill>
                          <a:latin typeface="Arial" panose="020B0604020202020204"/>
                        </a:defRPr>
                      </a:lvl5pPr>
                      <a:lvl6pPr marL="2286000" algn="l" defTabSz="914400" rtl="0" eaLnBrk="1" latinLnBrk="0" hangingPunct="1">
                        <a:defRPr sz="1800" b="1" kern="1200">
                          <a:solidFill>
                            <a:schemeClr val="tx1"/>
                          </a:solidFill>
                          <a:latin typeface="Arial" panose="020B0604020202020204"/>
                        </a:defRPr>
                      </a:lvl6pPr>
                      <a:lvl7pPr marL="2743200" algn="l" defTabSz="914400" rtl="0" eaLnBrk="1" latinLnBrk="0" hangingPunct="1">
                        <a:defRPr sz="1800" b="1" kern="1200">
                          <a:solidFill>
                            <a:schemeClr val="tx1"/>
                          </a:solidFill>
                          <a:latin typeface="Arial" panose="020B0604020202020204"/>
                        </a:defRPr>
                      </a:lvl7pPr>
                      <a:lvl8pPr marL="3200400" algn="l" defTabSz="914400" rtl="0" eaLnBrk="1" latinLnBrk="0" hangingPunct="1">
                        <a:defRPr sz="1800" b="1" kern="1200">
                          <a:solidFill>
                            <a:schemeClr val="tx1"/>
                          </a:solidFill>
                          <a:latin typeface="Arial" panose="020B0604020202020204"/>
                        </a:defRPr>
                      </a:lvl8pPr>
                      <a:lvl9pPr marL="3657600" algn="l" defTabSz="914400" rtl="0" eaLnBrk="1" latinLnBrk="0" hangingPunct="1">
                        <a:defRPr sz="1800" b="1" kern="1200">
                          <a:solidFill>
                            <a:schemeClr val="tx1"/>
                          </a:solidFill>
                          <a:latin typeface="Arial" panose="020B0604020202020204"/>
                        </a:defRPr>
                      </a:lvl9pPr>
                    </a:lstStyle>
                    <a:p>
                      <a:pPr algn="ctr"/>
                      <a:r>
                        <a:rPr lang="en-AU" sz="2100" b="1">
                          <a:solidFill>
                            <a:schemeClr val="tx1"/>
                          </a:solidFill>
                          <a:latin typeface="+mj-lt"/>
                        </a:rPr>
                        <a:t>Reactive</a:t>
                      </a:r>
                    </a:p>
                  </a:txBody>
                  <a:tcPr marL="36467" marR="36467" marT="36467" marB="36467" anchor="ctr">
                    <a:lnL w="9525" cap="flat" cmpd="sng" algn="ctr">
                      <a:solidFill>
                        <a:srgbClr val="D0D0CE"/>
                      </a:solidFill>
                      <a:prstDash val="solid"/>
                      <a:round/>
                      <a:headEnd type="none" w="med" len="med"/>
                      <a:tailEnd type="none" w="med" len="med"/>
                    </a:lnL>
                    <a:lnR w="9525" cap="flat" cmpd="sng" algn="ctr">
                      <a:solidFill>
                        <a:srgbClr val="D0D0CE"/>
                      </a:solidFill>
                      <a:prstDash val="solid"/>
                      <a:round/>
                      <a:headEnd type="none" w="med" len="med"/>
                      <a:tailEnd type="none" w="med" len="med"/>
                    </a:lnR>
                    <a:lnT w="9525" cap="flat" cmpd="sng" algn="ctr">
                      <a:solidFill>
                        <a:srgbClr val="D0D0CE"/>
                      </a:solidFill>
                      <a:prstDash val="solid"/>
                      <a:round/>
                      <a:headEnd type="none" w="med" len="med"/>
                      <a:tailEnd type="none" w="med" len="med"/>
                    </a:lnT>
                    <a:lnB w="9525"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solidFill>
                      <a:srgbClr val="009AE4">
                        <a:lumMod val="40000"/>
                        <a:lumOff val="60000"/>
                      </a:srgbClr>
                    </a:solidFill>
                  </a:tcPr>
                </a:tc>
                <a:tc>
                  <a:txBody>
                    <a:bodyPr/>
                    <a:lstStyle>
                      <a:lvl1pPr marL="0" algn="l" defTabSz="914400" rtl="0" eaLnBrk="1" latinLnBrk="0" hangingPunct="1">
                        <a:defRPr sz="1800" b="1" kern="1200">
                          <a:solidFill>
                            <a:schemeClr val="tx1"/>
                          </a:solidFill>
                          <a:latin typeface="Arial" panose="020B0604020202020204"/>
                        </a:defRPr>
                      </a:lvl1pPr>
                      <a:lvl2pPr marL="457200" algn="l" defTabSz="914400" rtl="0" eaLnBrk="1" latinLnBrk="0" hangingPunct="1">
                        <a:defRPr sz="1800" b="1" kern="1200">
                          <a:solidFill>
                            <a:schemeClr val="tx1"/>
                          </a:solidFill>
                          <a:latin typeface="Arial" panose="020B0604020202020204"/>
                        </a:defRPr>
                      </a:lvl2pPr>
                      <a:lvl3pPr marL="914400" algn="l" defTabSz="914400" rtl="0" eaLnBrk="1" latinLnBrk="0" hangingPunct="1">
                        <a:defRPr sz="1800" b="1" kern="1200">
                          <a:solidFill>
                            <a:schemeClr val="tx1"/>
                          </a:solidFill>
                          <a:latin typeface="Arial" panose="020B0604020202020204"/>
                        </a:defRPr>
                      </a:lvl3pPr>
                      <a:lvl4pPr marL="1371600" algn="l" defTabSz="914400" rtl="0" eaLnBrk="1" latinLnBrk="0" hangingPunct="1">
                        <a:defRPr sz="1800" b="1" kern="1200">
                          <a:solidFill>
                            <a:schemeClr val="tx1"/>
                          </a:solidFill>
                          <a:latin typeface="Arial" panose="020B0604020202020204"/>
                        </a:defRPr>
                      </a:lvl4pPr>
                      <a:lvl5pPr marL="1828800" algn="l" defTabSz="914400" rtl="0" eaLnBrk="1" latinLnBrk="0" hangingPunct="1">
                        <a:defRPr sz="1800" b="1" kern="1200">
                          <a:solidFill>
                            <a:schemeClr val="tx1"/>
                          </a:solidFill>
                          <a:latin typeface="Arial" panose="020B0604020202020204"/>
                        </a:defRPr>
                      </a:lvl5pPr>
                      <a:lvl6pPr marL="2286000" algn="l" defTabSz="914400" rtl="0" eaLnBrk="1" latinLnBrk="0" hangingPunct="1">
                        <a:defRPr sz="1800" b="1" kern="1200">
                          <a:solidFill>
                            <a:schemeClr val="tx1"/>
                          </a:solidFill>
                          <a:latin typeface="Arial" panose="020B0604020202020204"/>
                        </a:defRPr>
                      </a:lvl6pPr>
                      <a:lvl7pPr marL="2743200" algn="l" defTabSz="914400" rtl="0" eaLnBrk="1" latinLnBrk="0" hangingPunct="1">
                        <a:defRPr sz="1800" b="1" kern="1200">
                          <a:solidFill>
                            <a:schemeClr val="tx1"/>
                          </a:solidFill>
                          <a:latin typeface="Arial" panose="020B0604020202020204"/>
                        </a:defRPr>
                      </a:lvl7pPr>
                      <a:lvl8pPr marL="3200400" algn="l" defTabSz="914400" rtl="0" eaLnBrk="1" latinLnBrk="0" hangingPunct="1">
                        <a:defRPr sz="1800" b="1" kern="1200">
                          <a:solidFill>
                            <a:schemeClr val="tx1"/>
                          </a:solidFill>
                          <a:latin typeface="Arial" panose="020B0604020202020204"/>
                        </a:defRPr>
                      </a:lvl8pPr>
                      <a:lvl9pPr marL="3657600" algn="l" defTabSz="914400" rtl="0" eaLnBrk="1" latinLnBrk="0" hangingPunct="1">
                        <a:defRPr sz="1800" b="1" kern="1200">
                          <a:solidFill>
                            <a:schemeClr val="tx1"/>
                          </a:solidFill>
                          <a:latin typeface="Arial" panose="020B0604020202020204"/>
                        </a:defRPr>
                      </a:lvl9pPr>
                    </a:lstStyle>
                    <a:p>
                      <a:pPr algn="ctr"/>
                      <a:r>
                        <a:rPr lang="en-AU" sz="2100" b="1">
                          <a:solidFill>
                            <a:schemeClr val="tx1"/>
                          </a:solidFill>
                          <a:latin typeface="+mj-lt"/>
                        </a:rPr>
                        <a:t>Managed</a:t>
                      </a:r>
                    </a:p>
                  </a:txBody>
                  <a:tcPr marL="36467" marR="36467" marT="36467" marB="36467" anchor="ctr">
                    <a:lnL w="9525" cap="flat" cmpd="sng" algn="ctr">
                      <a:solidFill>
                        <a:srgbClr val="D0D0CE"/>
                      </a:solidFill>
                      <a:prstDash val="solid"/>
                      <a:round/>
                      <a:headEnd type="none" w="med" len="med"/>
                      <a:tailEnd type="none" w="med" len="med"/>
                    </a:lnL>
                    <a:lnR w="9525" cap="flat" cmpd="sng" algn="ctr">
                      <a:solidFill>
                        <a:srgbClr val="D0D0CE"/>
                      </a:solidFill>
                      <a:prstDash val="solid"/>
                      <a:round/>
                      <a:headEnd type="none" w="med" len="med"/>
                      <a:tailEnd type="none" w="med" len="med"/>
                    </a:lnR>
                    <a:lnT w="9525" cap="flat" cmpd="sng" algn="ctr">
                      <a:solidFill>
                        <a:srgbClr val="D0D0CE"/>
                      </a:solidFill>
                      <a:prstDash val="solid"/>
                      <a:round/>
                      <a:headEnd type="none" w="med" len="med"/>
                      <a:tailEnd type="none" w="med" len="med"/>
                    </a:lnT>
                    <a:lnB w="9525"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solidFill>
                      <a:srgbClr val="009AE4">
                        <a:lumMod val="60000"/>
                        <a:lumOff val="40000"/>
                      </a:srgbClr>
                    </a:solidFill>
                  </a:tcPr>
                </a:tc>
                <a:tc>
                  <a:txBody>
                    <a:bodyPr/>
                    <a:lstStyle>
                      <a:lvl1pPr marL="0" algn="l" defTabSz="914400" rtl="0" eaLnBrk="1" latinLnBrk="0" hangingPunct="1">
                        <a:defRPr sz="1800" b="1" kern="1200">
                          <a:solidFill>
                            <a:schemeClr val="tx1"/>
                          </a:solidFill>
                          <a:latin typeface="Arial" panose="020B0604020202020204"/>
                        </a:defRPr>
                      </a:lvl1pPr>
                      <a:lvl2pPr marL="457200" algn="l" defTabSz="914400" rtl="0" eaLnBrk="1" latinLnBrk="0" hangingPunct="1">
                        <a:defRPr sz="1800" b="1" kern="1200">
                          <a:solidFill>
                            <a:schemeClr val="tx1"/>
                          </a:solidFill>
                          <a:latin typeface="Arial" panose="020B0604020202020204"/>
                        </a:defRPr>
                      </a:lvl2pPr>
                      <a:lvl3pPr marL="914400" algn="l" defTabSz="914400" rtl="0" eaLnBrk="1" latinLnBrk="0" hangingPunct="1">
                        <a:defRPr sz="1800" b="1" kern="1200">
                          <a:solidFill>
                            <a:schemeClr val="tx1"/>
                          </a:solidFill>
                          <a:latin typeface="Arial" panose="020B0604020202020204"/>
                        </a:defRPr>
                      </a:lvl3pPr>
                      <a:lvl4pPr marL="1371600" algn="l" defTabSz="914400" rtl="0" eaLnBrk="1" latinLnBrk="0" hangingPunct="1">
                        <a:defRPr sz="1800" b="1" kern="1200">
                          <a:solidFill>
                            <a:schemeClr val="tx1"/>
                          </a:solidFill>
                          <a:latin typeface="Arial" panose="020B0604020202020204"/>
                        </a:defRPr>
                      </a:lvl4pPr>
                      <a:lvl5pPr marL="1828800" algn="l" defTabSz="914400" rtl="0" eaLnBrk="1" latinLnBrk="0" hangingPunct="1">
                        <a:defRPr sz="1800" b="1" kern="1200">
                          <a:solidFill>
                            <a:schemeClr val="tx1"/>
                          </a:solidFill>
                          <a:latin typeface="Arial" panose="020B0604020202020204"/>
                        </a:defRPr>
                      </a:lvl5pPr>
                      <a:lvl6pPr marL="2286000" algn="l" defTabSz="914400" rtl="0" eaLnBrk="1" latinLnBrk="0" hangingPunct="1">
                        <a:defRPr sz="1800" b="1" kern="1200">
                          <a:solidFill>
                            <a:schemeClr val="tx1"/>
                          </a:solidFill>
                          <a:latin typeface="Arial" panose="020B0604020202020204"/>
                        </a:defRPr>
                      </a:lvl6pPr>
                      <a:lvl7pPr marL="2743200" algn="l" defTabSz="914400" rtl="0" eaLnBrk="1" latinLnBrk="0" hangingPunct="1">
                        <a:defRPr sz="1800" b="1" kern="1200">
                          <a:solidFill>
                            <a:schemeClr val="tx1"/>
                          </a:solidFill>
                          <a:latin typeface="Arial" panose="020B0604020202020204"/>
                        </a:defRPr>
                      </a:lvl7pPr>
                      <a:lvl8pPr marL="3200400" algn="l" defTabSz="914400" rtl="0" eaLnBrk="1" latinLnBrk="0" hangingPunct="1">
                        <a:defRPr sz="1800" b="1" kern="1200">
                          <a:solidFill>
                            <a:schemeClr val="tx1"/>
                          </a:solidFill>
                          <a:latin typeface="Arial" panose="020B0604020202020204"/>
                        </a:defRPr>
                      </a:lvl8pPr>
                      <a:lvl9pPr marL="3657600" algn="l" defTabSz="914400" rtl="0" eaLnBrk="1" latinLnBrk="0" hangingPunct="1">
                        <a:defRPr sz="1800" b="1" kern="1200">
                          <a:solidFill>
                            <a:schemeClr val="tx1"/>
                          </a:solidFill>
                          <a:latin typeface="Arial" panose="020B0604020202020204"/>
                        </a:defRPr>
                      </a:lvl9pPr>
                    </a:lstStyle>
                    <a:p>
                      <a:pPr algn="ctr"/>
                      <a:r>
                        <a:rPr lang="en-AU" sz="2100" b="1">
                          <a:solidFill>
                            <a:schemeClr val="bg1"/>
                          </a:solidFill>
                          <a:latin typeface="+mj-lt"/>
                        </a:rPr>
                        <a:t>Embedded</a:t>
                      </a:r>
                    </a:p>
                  </a:txBody>
                  <a:tcPr marL="36467" marR="36467" marT="36467" marB="36467" anchor="ctr">
                    <a:lnL w="9525" cap="flat" cmpd="sng" algn="ctr">
                      <a:solidFill>
                        <a:srgbClr val="D0D0CE"/>
                      </a:solidFill>
                      <a:prstDash val="solid"/>
                      <a:round/>
                      <a:headEnd type="none" w="med" len="med"/>
                      <a:tailEnd type="none" w="med" len="med"/>
                    </a:lnL>
                    <a:lnR w="9525" cap="flat" cmpd="sng" algn="ctr">
                      <a:solidFill>
                        <a:srgbClr val="D0D0CE"/>
                      </a:solidFill>
                      <a:prstDash val="solid"/>
                      <a:round/>
                      <a:headEnd type="none" w="med" len="med"/>
                      <a:tailEnd type="none" w="med" len="med"/>
                    </a:lnR>
                    <a:lnT w="9525" cap="flat" cmpd="sng" algn="ctr">
                      <a:solidFill>
                        <a:srgbClr val="D0D0CE"/>
                      </a:solidFill>
                      <a:prstDash val="solid"/>
                      <a:round/>
                      <a:headEnd type="none" w="med" len="med"/>
                      <a:tailEnd type="none" w="med" len="med"/>
                    </a:lnT>
                    <a:lnB w="9525"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solidFill>
                      <a:srgbClr val="009AE4"/>
                    </a:solidFill>
                  </a:tcPr>
                </a:tc>
                <a:tc>
                  <a:txBody>
                    <a:bodyPr/>
                    <a:lstStyle>
                      <a:lvl1pPr marL="0" algn="l" defTabSz="914400" rtl="0" eaLnBrk="1" latinLnBrk="0" hangingPunct="1">
                        <a:defRPr sz="1800" b="1" kern="1200">
                          <a:solidFill>
                            <a:schemeClr val="tx1"/>
                          </a:solidFill>
                          <a:latin typeface="Arial" panose="020B0604020202020204"/>
                        </a:defRPr>
                      </a:lvl1pPr>
                      <a:lvl2pPr marL="457200" algn="l" defTabSz="914400" rtl="0" eaLnBrk="1" latinLnBrk="0" hangingPunct="1">
                        <a:defRPr sz="1800" b="1" kern="1200">
                          <a:solidFill>
                            <a:schemeClr val="tx1"/>
                          </a:solidFill>
                          <a:latin typeface="Arial" panose="020B0604020202020204"/>
                        </a:defRPr>
                      </a:lvl2pPr>
                      <a:lvl3pPr marL="914400" algn="l" defTabSz="914400" rtl="0" eaLnBrk="1" latinLnBrk="0" hangingPunct="1">
                        <a:defRPr sz="1800" b="1" kern="1200">
                          <a:solidFill>
                            <a:schemeClr val="tx1"/>
                          </a:solidFill>
                          <a:latin typeface="Arial" panose="020B0604020202020204"/>
                        </a:defRPr>
                      </a:lvl3pPr>
                      <a:lvl4pPr marL="1371600" algn="l" defTabSz="914400" rtl="0" eaLnBrk="1" latinLnBrk="0" hangingPunct="1">
                        <a:defRPr sz="1800" b="1" kern="1200">
                          <a:solidFill>
                            <a:schemeClr val="tx1"/>
                          </a:solidFill>
                          <a:latin typeface="Arial" panose="020B0604020202020204"/>
                        </a:defRPr>
                      </a:lvl4pPr>
                      <a:lvl5pPr marL="1828800" algn="l" defTabSz="914400" rtl="0" eaLnBrk="1" latinLnBrk="0" hangingPunct="1">
                        <a:defRPr sz="1800" b="1" kern="1200">
                          <a:solidFill>
                            <a:schemeClr val="tx1"/>
                          </a:solidFill>
                          <a:latin typeface="Arial" panose="020B0604020202020204"/>
                        </a:defRPr>
                      </a:lvl5pPr>
                      <a:lvl6pPr marL="2286000" algn="l" defTabSz="914400" rtl="0" eaLnBrk="1" latinLnBrk="0" hangingPunct="1">
                        <a:defRPr sz="1800" b="1" kern="1200">
                          <a:solidFill>
                            <a:schemeClr val="tx1"/>
                          </a:solidFill>
                          <a:latin typeface="Arial" panose="020B0604020202020204"/>
                        </a:defRPr>
                      </a:lvl6pPr>
                      <a:lvl7pPr marL="2743200" algn="l" defTabSz="914400" rtl="0" eaLnBrk="1" latinLnBrk="0" hangingPunct="1">
                        <a:defRPr sz="1800" b="1" kern="1200">
                          <a:solidFill>
                            <a:schemeClr val="tx1"/>
                          </a:solidFill>
                          <a:latin typeface="Arial" panose="020B0604020202020204"/>
                        </a:defRPr>
                      </a:lvl7pPr>
                      <a:lvl8pPr marL="3200400" algn="l" defTabSz="914400" rtl="0" eaLnBrk="1" latinLnBrk="0" hangingPunct="1">
                        <a:defRPr sz="1800" b="1" kern="1200">
                          <a:solidFill>
                            <a:schemeClr val="tx1"/>
                          </a:solidFill>
                          <a:latin typeface="Arial" panose="020B0604020202020204"/>
                        </a:defRPr>
                      </a:lvl8pPr>
                      <a:lvl9pPr marL="3657600" algn="l" defTabSz="914400" rtl="0" eaLnBrk="1" latinLnBrk="0" hangingPunct="1">
                        <a:defRPr sz="1800" b="1" kern="1200">
                          <a:solidFill>
                            <a:schemeClr val="tx1"/>
                          </a:solidFill>
                          <a:latin typeface="Arial" panose="020B0604020202020204"/>
                        </a:defRPr>
                      </a:lvl9pPr>
                    </a:lstStyle>
                    <a:p>
                      <a:pPr algn="ctr"/>
                      <a:r>
                        <a:rPr lang="en-AU" sz="2100" b="1">
                          <a:solidFill>
                            <a:schemeClr val="bg1"/>
                          </a:solidFill>
                          <a:latin typeface="+mj-lt"/>
                        </a:rPr>
                        <a:t>Self-Sustaining</a:t>
                      </a:r>
                    </a:p>
                  </a:txBody>
                  <a:tcPr marL="36467" marR="36467" marT="36467" marB="36467" anchor="ctr">
                    <a:lnL w="9525" cap="flat" cmpd="sng" algn="ctr">
                      <a:solidFill>
                        <a:srgbClr val="D0D0CE"/>
                      </a:solidFill>
                      <a:prstDash val="solid"/>
                      <a:round/>
                      <a:headEnd type="none" w="med" len="med"/>
                      <a:tailEnd type="none" w="med" len="med"/>
                    </a:lnL>
                    <a:lnR w="9525" cap="flat" cmpd="sng" algn="ctr">
                      <a:solidFill>
                        <a:srgbClr val="D0D0CE"/>
                      </a:solidFill>
                      <a:prstDash val="solid"/>
                      <a:round/>
                      <a:headEnd type="none" w="med" len="med"/>
                      <a:tailEnd type="none" w="med" len="med"/>
                    </a:lnR>
                    <a:lnT w="9525" cap="flat" cmpd="sng" algn="ctr">
                      <a:solidFill>
                        <a:srgbClr val="D0D0CE"/>
                      </a:solidFill>
                      <a:prstDash val="solid"/>
                      <a:round/>
                      <a:headEnd type="none" w="med" len="med"/>
                      <a:tailEnd type="none" w="med" len="med"/>
                    </a:lnT>
                    <a:lnB w="9525"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solidFill>
                      <a:srgbClr val="009AE4">
                        <a:lumMod val="75000"/>
                      </a:srgbClr>
                    </a:solidFill>
                  </a:tcPr>
                </a:tc>
                <a:extLst>
                  <a:ext uri="{0D108BD9-81ED-4DB2-BD59-A6C34878D82A}">
                    <a16:rowId xmlns:a16="http://schemas.microsoft.com/office/drawing/2014/main" val="3246307058"/>
                  </a:ext>
                </a:extLst>
              </a:tr>
            </a:tbl>
          </a:graphicData>
        </a:graphic>
      </p:graphicFrame>
      <p:graphicFrame>
        <p:nvGraphicFramePr>
          <p:cNvPr id="21" name="Table 20">
            <a:extLst>
              <a:ext uri="{FF2B5EF4-FFF2-40B4-BE49-F238E27FC236}">
                <a16:creationId xmlns:a16="http://schemas.microsoft.com/office/drawing/2014/main" id="{C2D414A5-B26F-1091-92CF-6AFAADE9A49B}"/>
              </a:ext>
            </a:extLst>
          </p:cNvPr>
          <p:cNvGraphicFramePr>
            <a:graphicFrameLocks noGrp="1"/>
          </p:cNvGraphicFramePr>
          <p:nvPr>
            <p:extLst>
              <p:ext uri="{D42A27DB-BD31-4B8C-83A1-F6EECF244321}">
                <p14:modId xmlns:p14="http://schemas.microsoft.com/office/powerpoint/2010/main" val="3572635180"/>
              </p:ext>
            </p:extLst>
          </p:nvPr>
        </p:nvGraphicFramePr>
        <p:xfrm>
          <a:off x="8960136" y="2713470"/>
          <a:ext cx="2535864" cy="2400252"/>
        </p:xfrm>
        <a:graphic>
          <a:graphicData uri="http://schemas.openxmlformats.org/drawingml/2006/table">
            <a:tbl>
              <a:tblPr firstRow="1" bandRow="1"/>
              <a:tblGrid>
                <a:gridCol w="2535864">
                  <a:extLst>
                    <a:ext uri="{9D8B030D-6E8A-4147-A177-3AD203B41FA5}">
                      <a16:colId xmlns:a16="http://schemas.microsoft.com/office/drawing/2014/main" val="235475687"/>
                    </a:ext>
                  </a:extLst>
                </a:gridCol>
              </a:tblGrid>
              <a:tr h="2400252">
                <a:tc>
                  <a:txBody>
                    <a:bodyPr/>
                    <a:lstStyle>
                      <a:lvl1pPr marL="0" algn="l" defTabSz="914400" rtl="0" eaLnBrk="1" latinLnBrk="0" hangingPunct="1">
                        <a:defRPr sz="1800" b="1" kern="1200">
                          <a:solidFill>
                            <a:schemeClr val="tx1"/>
                          </a:solidFill>
                          <a:latin typeface="Arial" panose="020B0604020202020204"/>
                        </a:defRPr>
                      </a:lvl1pPr>
                      <a:lvl2pPr marL="457200" algn="l" defTabSz="914400" rtl="0" eaLnBrk="1" latinLnBrk="0" hangingPunct="1">
                        <a:defRPr sz="1800" b="1" kern="1200">
                          <a:solidFill>
                            <a:schemeClr val="tx1"/>
                          </a:solidFill>
                          <a:latin typeface="Arial" panose="020B0604020202020204"/>
                        </a:defRPr>
                      </a:lvl2pPr>
                      <a:lvl3pPr marL="914400" algn="l" defTabSz="914400" rtl="0" eaLnBrk="1" latinLnBrk="0" hangingPunct="1">
                        <a:defRPr sz="1800" b="1" kern="1200">
                          <a:solidFill>
                            <a:schemeClr val="tx1"/>
                          </a:solidFill>
                          <a:latin typeface="Arial" panose="020B0604020202020204"/>
                        </a:defRPr>
                      </a:lvl3pPr>
                      <a:lvl4pPr marL="1371600" algn="l" defTabSz="914400" rtl="0" eaLnBrk="1" latinLnBrk="0" hangingPunct="1">
                        <a:defRPr sz="1800" b="1" kern="1200">
                          <a:solidFill>
                            <a:schemeClr val="tx1"/>
                          </a:solidFill>
                          <a:latin typeface="Arial" panose="020B0604020202020204"/>
                        </a:defRPr>
                      </a:lvl4pPr>
                      <a:lvl5pPr marL="1828800" algn="l" defTabSz="914400" rtl="0" eaLnBrk="1" latinLnBrk="0" hangingPunct="1">
                        <a:defRPr sz="1800" b="1" kern="1200">
                          <a:solidFill>
                            <a:schemeClr val="tx1"/>
                          </a:solidFill>
                          <a:latin typeface="Arial" panose="020B0604020202020204"/>
                        </a:defRPr>
                      </a:lvl5pPr>
                      <a:lvl6pPr marL="2286000" algn="l" defTabSz="914400" rtl="0" eaLnBrk="1" latinLnBrk="0" hangingPunct="1">
                        <a:defRPr sz="1800" b="1" kern="1200">
                          <a:solidFill>
                            <a:schemeClr val="tx1"/>
                          </a:solidFill>
                          <a:latin typeface="Arial" panose="020B0604020202020204"/>
                        </a:defRPr>
                      </a:lvl6pPr>
                      <a:lvl7pPr marL="2743200" algn="l" defTabSz="914400" rtl="0" eaLnBrk="1" latinLnBrk="0" hangingPunct="1">
                        <a:defRPr sz="1800" b="1" kern="1200">
                          <a:solidFill>
                            <a:schemeClr val="tx1"/>
                          </a:solidFill>
                          <a:latin typeface="Arial" panose="020B0604020202020204"/>
                        </a:defRPr>
                      </a:lvl7pPr>
                      <a:lvl8pPr marL="3200400" algn="l" defTabSz="914400" rtl="0" eaLnBrk="1" latinLnBrk="0" hangingPunct="1">
                        <a:defRPr sz="1800" b="1" kern="1200">
                          <a:solidFill>
                            <a:schemeClr val="tx1"/>
                          </a:solidFill>
                          <a:latin typeface="Arial" panose="020B0604020202020204"/>
                        </a:defRPr>
                      </a:lvl8pPr>
                      <a:lvl9pPr marL="3657600" algn="l" defTabSz="914400" rtl="0" eaLnBrk="1" latinLnBrk="0" hangingPunct="1">
                        <a:defRPr sz="1800" b="1"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0" i="1" kern="1200">
                          <a:solidFill>
                            <a:schemeClr val="tx1"/>
                          </a:solidFill>
                          <a:latin typeface="+mn-lt"/>
                          <a:ea typeface="+mn-ea"/>
                          <a:cs typeface="+mn-cs"/>
                        </a:rPr>
                        <a:t>Target state is consistently ingrained in the everyday behaviours and actions of leaders and employees across the enterprise. QBE may be known for maturity in this area. Continuous improvement is self-sustaining and evolves to meet business strategy.</a:t>
                      </a:r>
                    </a:p>
                  </a:txBody>
                  <a:tcPr marL="36000" marR="36000" marT="36000" marB="36000" anchor="ctr">
                    <a:lnL w="9525" cap="flat" cmpd="sng" algn="ctr">
                      <a:solidFill>
                        <a:srgbClr val="D0D0CE"/>
                      </a:solidFill>
                      <a:prstDash val="solid"/>
                      <a:round/>
                      <a:headEnd type="none" w="med" len="med"/>
                      <a:tailEnd type="none" w="med" len="med"/>
                    </a:lnL>
                    <a:lnR w="9525" cap="flat" cmpd="sng" algn="ctr">
                      <a:solidFill>
                        <a:srgbClr val="D0D0CE"/>
                      </a:solidFill>
                      <a:prstDash val="solid"/>
                      <a:round/>
                      <a:headEnd type="none" w="med" len="med"/>
                      <a:tailEnd type="none" w="med" len="med"/>
                    </a:lnR>
                    <a:lnT w="9525" cap="flat" cmpd="sng" algn="ctr">
                      <a:solidFill>
                        <a:srgbClr val="D0D0CE"/>
                      </a:solidFill>
                      <a:prstDash val="solid"/>
                      <a:round/>
                      <a:headEnd type="none" w="med" len="med"/>
                      <a:tailEnd type="none" w="med" len="med"/>
                    </a:lnT>
                    <a:lnB w="9525"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78707128"/>
                  </a:ext>
                </a:extLst>
              </a:tr>
            </a:tbl>
          </a:graphicData>
        </a:graphic>
      </p:graphicFrame>
      <p:graphicFrame>
        <p:nvGraphicFramePr>
          <p:cNvPr id="22" name="Table 21">
            <a:extLst>
              <a:ext uri="{FF2B5EF4-FFF2-40B4-BE49-F238E27FC236}">
                <a16:creationId xmlns:a16="http://schemas.microsoft.com/office/drawing/2014/main" id="{2EE4037B-AB6A-24F7-F721-B5D98E818B7E}"/>
              </a:ext>
            </a:extLst>
          </p:cNvPr>
          <p:cNvGraphicFramePr>
            <a:graphicFrameLocks noGrp="1"/>
          </p:cNvGraphicFramePr>
          <p:nvPr>
            <p:extLst>
              <p:ext uri="{D42A27DB-BD31-4B8C-83A1-F6EECF244321}">
                <p14:modId xmlns:p14="http://schemas.microsoft.com/office/powerpoint/2010/main" val="2802288501"/>
              </p:ext>
            </p:extLst>
          </p:nvPr>
        </p:nvGraphicFramePr>
        <p:xfrm>
          <a:off x="4566370" y="3549334"/>
          <a:ext cx="2185405" cy="1564388"/>
        </p:xfrm>
        <a:graphic>
          <a:graphicData uri="http://schemas.openxmlformats.org/drawingml/2006/table">
            <a:tbl>
              <a:tblPr firstRow="1" bandRow="1"/>
              <a:tblGrid>
                <a:gridCol w="2185405">
                  <a:extLst>
                    <a:ext uri="{9D8B030D-6E8A-4147-A177-3AD203B41FA5}">
                      <a16:colId xmlns:a16="http://schemas.microsoft.com/office/drawing/2014/main" val="3593815201"/>
                    </a:ext>
                  </a:extLst>
                </a:gridCol>
              </a:tblGrid>
              <a:tr h="1564388">
                <a:tc>
                  <a:txBody>
                    <a:bodyPr/>
                    <a:lstStyle>
                      <a:lvl1pPr marL="0" algn="l" defTabSz="914400" rtl="0" eaLnBrk="1" latinLnBrk="0" hangingPunct="1">
                        <a:defRPr sz="1800" b="1" kern="1200">
                          <a:solidFill>
                            <a:schemeClr val="tx1"/>
                          </a:solidFill>
                          <a:latin typeface="Arial" panose="020B0604020202020204"/>
                        </a:defRPr>
                      </a:lvl1pPr>
                      <a:lvl2pPr marL="457200" algn="l" defTabSz="914400" rtl="0" eaLnBrk="1" latinLnBrk="0" hangingPunct="1">
                        <a:defRPr sz="1800" b="1" kern="1200">
                          <a:solidFill>
                            <a:schemeClr val="tx1"/>
                          </a:solidFill>
                          <a:latin typeface="Arial" panose="020B0604020202020204"/>
                        </a:defRPr>
                      </a:lvl2pPr>
                      <a:lvl3pPr marL="914400" algn="l" defTabSz="914400" rtl="0" eaLnBrk="1" latinLnBrk="0" hangingPunct="1">
                        <a:defRPr sz="1800" b="1" kern="1200">
                          <a:solidFill>
                            <a:schemeClr val="tx1"/>
                          </a:solidFill>
                          <a:latin typeface="Arial" panose="020B0604020202020204"/>
                        </a:defRPr>
                      </a:lvl3pPr>
                      <a:lvl4pPr marL="1371600" algn="l" defTabSz="914400" rtl="0" eaLnBrk="1" latinLnBrk="0" hangingPunct="1">
                        <a:defRPr sz="1800" b="1" kern="1200">
                          <a:solidFill>
                            <a:schemeClr val="tx1"/>
                          </a:solidFill>
                          <a:latin typeface="Arial" panose="020B0604020202020204"/>
                        </a:defRPr>
                      </a:lvl4pPr>
                      <a:lvl5pPr marL="1828800" algn="l" defTabSz="914400" rtl="0" eaLnBrk="1" latinLnBrk="0" hangingPunct="1">
                        <a:defRPr sz="1800" b="1" kern="1200">
                          <a:solidFill>
                            <a:schemeClr val="tx1"/>
                          </a:solidFill>
                          <a:latin typeface="Arial" panose="020B0604020202020204"/>
                        </a:defRPr>
                      </a:lvl5pPr>
                      <a:lvl6pPr marL="2286000" algn="l" defTabSz="914400" rtl="0" eaLnBrk="1" latinLnBrk="0" hangingPunct="1">
                        <a:defRPr sz="1800" b="1" kern="1200">
                          <a:solidFill>
                            <a:schemeClr val="tx1"/>
                          </a:solidFill>
                          <a:latin typeface="Arial" panose="020B0604020202020204"/>
                        </a:defRPr>
                      </a:lvl6pPr>
                      <a:lvl7pPr marL="2743200" algn="l" defTabSz="914400" rtl="0" eaLnBrk="1" latinLnBrk="0" hangingPunct="1">
                        <a:defRPr sz="1800" b="1" kern="1200">
                          <a:solidFill>
                            <a:schemeClr val="tx1"/>
                          </a:solidFill>
                          <a:latin typeface="Arial" panose="020B0604020202020204"/>
                        </a:defRPr>
                      </a:lvl7pPr>
                      <a:lvl8pPr marL="3200400" algn="l" defTabSz="914400" rtl="0" eaLnBrk="1" latinLnBrk="0" hangingPunct="1">
                        <a:defRPr sz="1800" b="1" kern="1200">
                          <a:solidFill>
                            <a:schemeClr val="tx1"/>
                          </a:solidFill>
                          <a:latin typeface="Arial" panose="020B0604020202020204"/>
                        </a:defRPr>
                      </a:lvl8pPr>
                      <a:lvl9pPr marL="3657600" algn="l" defTabSz="914400" rtl="0" eaLnBrk="1" latinLnBrk="0" hangingPunct="1">
                        <a:defRPr sz="1800" b="1" kern="1200">
                          <a:solidFill>
                            <a:schemeClr val="tx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100" b="0" i="1" u="none" strike="noStrike">
                          <a:solidFill>
                            <a:schemeClr val="tx1"/>
                          </a:solidFill>
                          <a:effectLst/>
                          <a:latin typeface="+mn-lt"/>
                        </a:rPr>
                        <a:t>Consistent understanding of desired target state is in place with good reinforcing </a:t>
                      </a:r>
                      <a:r>
                        <a:rPr lang="en-AU" sz="1100" b="0" i="1" u="none" strike="noStrike" kern="1200">
                          <a:solidFill>
                            <a:schemeClr val="tx1"/>
                          </a:solidFill>
                          <a:effectLst/>
                          <a:latin typeface="+mn-lt"/>
                          <a:ea typeface="+mn-ea"/>
                          <a:cs typeface="+mn-cs"/>
                        </a:rPr>
                        <a:t>systems, tools and processes. Evidence that role modelling desired behaviours is occurring.</a:t>
                      </a:r>
                      <a:endParaRPr lang="en-AU" sz="1100" b="0" i="1" u="none" strike="noStrike">
                        <a:solidFill>
                          <a:schemeClr val="tx1"/>
                        </a:solidFill>
                        <a:effectLst/>
                        <a:latin typeface="+mn-lt"/>
                      </a:endParaRPr>
                    </a:p>
                  </a:txBody>
                  <a:tcPr marL="36000" marR="36000" marT="36000" marB="36000" anchor="ctr">
                    <a:lnL w="9525" cap="flat" cmpd="sng" algn="ctr">
                      <a:solidFill>
                        <a:srgbClr val="D0D0CE"/>
                      </a:solidFill>
                      <a:prstDash val="solid"/>
                      <a:round/>
                      <a:headEnd type="none" w="med" len="med"/>
                      <a:tailEnd type="none" w="med" len="med"/>
                    </a:lnL>
                    <a:lnR w="9525" cap="flat" cmpd="sng" algn="ctr">
                      <a:solidFill>
                        <a:srgbClr val="D0D0CE"/>
                      </a:solidFill>
                      <a:prstDash val="solid"/>
                      <a:round/>
                      <a:headEnd type="none" w="med" len="med"/>
                      <a:tailEnd type="none" w="med" len="med"/>
                    </a:lnR>
                    <a:lnT w="9525" cap="flat" cmpd="sng" algn="ctr">
                      <a:solidFill>
                        <a:srgbClr val="D0D0CE"/>
                      </a:solidFill>
                      <a:prstDash val="solid"/>
                      <a:round/>
                      <a:headEnd type="none" w="med" len="med"/>
                      <a:tailEnd type="none" w="med" len="med"/>
                    </a:lnT>
                    <a:lnB w="9525"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78707128"/>
                  </a:ext>
                </a:extLst>
              </a:tr>
            </a:tbl>
          </a:graphicData>
        </a:graphic>
      </p:graphicFrame>
      <p:graphicFrame>
        <p:nvGraphicFramePr>
          <p:cNvPr id="23" name="Table 22">
            <a:extLst>
              <a:ext uri="{FF2B5EF4-FFF2-40B4-BE49-F238E27FC236}">
                <a16:creationId xmlns:a16="http://schemas.microsoft.com/office/drawing/2014/main" id="{37D1F668-415F-6E17-0D04-0FD710F249DE}"/>
              </a:ext>
            </a:extLst>
          </p:cNvPr>
          <p:cNvGraphicFramePr>
            <a:graphicFrameLocks noGrp="1"/>
          </p:cNvGraphicFramePr>
          <p:nvPr>
            <p:extLst>
              <p:ext uri="{D42A27DB-BD31-4B8C-83A1-F6EECF244321}">
                <p14:modId xmlns:p14="http://schemas.microsoft.com/office/powerpoint/2010/main" val="2521306952"/>
              </p:ext>
            </p:extLst>
          </p:nvPr>
        </p:nvGraphicFramePr>
        <p:xfrm>
          <a:off x="6728819" y="3116517"/>
          <a:ext cx="2231317" cy="1997205"/>
        </p:xfrm>
        <a:graphic>
          <a:graphicData uri="http://schemas.openxmlformats.org/drawingml/2006/table">
            <a:tbl>
              <a:tblPr firstRow="1" bandRow="1"/>
              <a:tblGrid>
                <a:gridCol w="2231317">
                  <a:extLst>
                    <a:ext uri="{9D8B030D-6E8A-4147-A177-3AD203B41FA5}">
                      <a16:colId xmlns:a16="http://schemas.microsoft.com/office/drawing/2014/main" val="1991717116"/>
                    </a:ext>
                  </a:extLst>
                </a:gridCol>
              </a:tblGrid>
              <a:tr h="1997205">
                <a:tc>
                  <a:txBody>
                    <a:bodyPr/>
                    <a:lstStyle>
                      <a:lvl1pPr marL="0" algn="l" defTabSz="914400" rtl="0" eaLnBrk="1" latinLnBrk="0" hangingPunct="1">
                        <a:defRPr sz="1800" b="1" kern="1200">
                          <a:solidFill>
                            <a:schemeClr val="tx1"/>
                          </a:solidFill>
                          <a:latin typeface="Arial" panose="020B0604020202020204"/>
                        </a:defRPr>
                      </a:lvl1pPr>
                      <a:lvl2pPr marL="457200" algn="l" defTabSz="914400" rtl="0" eaLnBrk="1" latinLnBrk="0" hangingPunct="1">
                        <a:defRPr sz="1800" b="1" kern="1200">
                          <a:solidFill>
                            <a:schemeClr val="tx1"/>
                          </a:solidFill>
                          <a:latin typeface="Arial" panose="020B0604020202020204"/>
                        </a:defRPr>
                      </a:lvl2pPr>
                      <a:lvl3pPr marL="914400" algn="l" defTabSz="914400" rtl="0" eaLnBrk="1" latinLnBrk="0" hangingPunct="1">
                        <a:defRPr sz="1800" b="1" kern="1200">
                          <a:solidFill>
                            <a:schemeClr val="tx1"/>
                          </a:solidFill>
                          <a:latin typeface="Arial" panose="020B0604020202020204"/>
                        </a:defRPr>
                      </a:lvl3pPr>
                      <a:lvl4pPr marL="1371600" algn="l" defTabSz="914400" rtl="0" eaLnBrk="1" latinLnBrk="0" hangingPunct="1">
                        <a:defRPr sz="1800" b="1" kern="1200">
                          <a:solidFill>
                            <a:schemeClr val="tx1"/>
                          </a:solidFill>
                          <a:latin typeface="Arial" panose="020B0604020202020204"/>
                        </a:defRPr>
                      </a:lvl4pPr>
                      <a:lvl5pPr marL="1828800" algn="l" defTabSz="914400" rtl="0" eaLnBrk="1" latinLnBrk="0" hangingPunct="1">
                        <a:defRPr sz="1800" b="1" kern="1200">
                          <a:solidFill>
                            <a:schemeClr val="tx1"/>
                          </a:solidFill>
                          <a:latin typeface="Arial" panose="020B0604020202020204"/>
                        </a:defRPr>
                      </a:lvl5pPr>
                      <a:lvl6pPr marL="2286000" algn="l" defTabSz="914400" rtl="0" eaLnBrk="1" latinLnBrk="0" hangingPunct="1">
                        <a:defRPr sz="1800" b="1" kern="1200">
                          <a:solidFill>
                            <a:schemeClr val="tx1"/>
                          </a:solidFill>
                          <a:latin typeface="Arial" panose="020B0604020202020204"/>
                        </a:defRPr>
                      </a:lvl6pPr>
                      <a:lvl7pPr marL="2743200" algn="l" defTabSz="914400" rtl="0" eaLnBrk="1" latinLnBrk="0" hangingPunct="1">
                        <a:defRPr sz="1800" b="1" kern="1200">
                          <a:solidFill>
                            <a:schemeClr val="tx1"/>
                          </a:solidFill>
                          <a:latin typeface="Arial" panose="020B0604020202020204"/>
                        </a:defRPr>
                      </a:lvl7pPr>
                      <a:lvl8pPr marL="3200400" algn="l" defTabSz="914400" rtl="0" eaLnBrk="1" latinLnBrk="0" hangingPunct="1">
                        <a:defRPr sz="1800" b="1" kern="1200">
                          <a:solidFill>
                            <a:schemeClr val="tx1"/>
                          </a:solidFill>
                          <a:latin typeface="Arial" panose="020B0604020202020204"/>
                        </a:defRPr>
                      </a:lvl8pPr>
                      <a:lvl9pPr marL="3657600" algn="l" defTabSz="914400" rtl="0" eaLnBrk="1" latinLnBrk="0" hangingPunct="1">
                        <a:defRPr sz="1800" b="1" kern="1200">
                          <a:solidFill>
                            <a:schemeClr val="tx1"/>
                          </a:solidFill>
                          <a:latin typeface="Arial" panose="020B0604020202020204"/>
                        </a:defRPr>
                      </a:lvl9pPr>
                    </a:lstStyle>
                    <a:p>
                      <a:pPr algn="ctr" rtl="0" fontAlgn="ctr"/>
                      <a:r>
                        <a:rPr lang="en-AU" sz="1100" b="0" i="1" u="none" strike="noStrike">
                          <a:solidFill>
                            <a:schemeClr val="tx1"/>
                          </a:solidFill>
                          <a:effectLst/>
                          <a:latin typeface="+mn-lt"/>
                        </a:rPr>
                        <a:t>Target state is broadly and consistently applied with mature systems, tools and processes to reinforce target state. Leaders and employees consistently applying target state behaviours and actions.</a:t>
                      </a:r>
                    </a:p>
                  </a:txBody>
                  <a:tcPr marL="36000" marR="36000" marT="36000" marB="36000" anchor="ctr">
                    <a:lnL w="9525" cap="flat" cmpd="sng" algn="ctr">
                      <a:solidFill>
                        <a:srgbClr val="D0D0CE"/>
                      </a:solidFill>
                      <a:prstDash val="solid"/>
                      <a:round/>
                      <a:headEnd type="none" w="med" len="med"/>
                      <a:tailEnd type="none" w="med" len="med"/>
                    </a:lnL>
                    <a:lnR w="9525" cap="flat" cmpd="sng" algn="ctr">
                      <a:solidFill>
                        <a:srgbClr val="D0D0CE"/>
                      </a:solidFill>
                      <a:prstDash val="solid"/>
                      <a:round/>
                      <a:headEnd type="none" w="med" len="med"/>
                      <a:tailEnd type="none" w="med" len="med"/>
                    </a:lnR>
                    <a:lnT w="9525" cap="flat" cmpd="sng" algn="ctr">
                      <a:solidFill>
                        <a:srgbClr val="D0D0CE"/>
                      </a:solidFill>
                      <a:prstDash val="solid"/>
                      <a:round/>
                      <a:headEnd type="none" w="med" len="med"/>
                      <a:tailEnd type="none" w="med" len="med"/>
                    </a:lnT>
                    <a:lnB w="9525"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78707128"/>
                  </a:ext>
                </a:extLst>
              </a:tr>
            </a:tbl>
          </a:graphicData>
        </a:graphic>
      </p:graphicFrame>
      <p:graphicFrame>
        <p:nvGraphicFramePr>
          <p:cNvPr id="24" name="Table 23">
            <a:extLst>
              <a:ext uri="{FF2B5EF4-FFF2-40B4-BE49-F238E27FC236}">
                <a16:creationId xmlns:a16="http://schemas.microsoft.com/office/drawing/2014/main" id="{1B6827FC-4CFB-066C-8301-79A4811B137D}"/>
              </a:ext>
            </a:extLst>
          </p:cNvPr>
          <p:cNvGraphicFramePr>
            <a:graphicFrameLocks noGrp="1"/>
          </p:cNvGraphicFramePr>
          <p:nvPr>
            <p:extLst>
              <p:ext uri="{D42A27DB-BD31-4B8C-83A1-F6EECF244321}">
                <p14:modId xmlns:p14="http://schemas.microsoft.com/office/powerpoint/2010/main" val="915500695"/>
              </p:ext>
            </p:extLst>
          </p:nvPr>
        </p:nvGraphicFramePr>
        <p:xfrm>
          <a:off x="2610525" y="3878189"/>
          <a:ext cx="1955845" cy="1235532"/>
        </p:xfrm>
        <a:graphic>
          <a:graphicData uri="http://schemas.openxmlformats.org/drawingml/2006/table">
            <a:tbl>
              <a:tblPr firstRow="1" bandRow="1"/>
              <a:tblGrid>
                <a:gridCol w="1955845">
                  <a:extLst>
                    <a:ext uri="{9D8B030D-6E8A-4147-A177-3AD203B41FA5}">
                      <a16:colId xmlns:a16="http://schemas.microsoft.com/office/drawing/2014/main" val="662250295"/>
                    </a:ext>
                  </a:extLst>
                </a:gridCol>
              </a:tblGrid>
              <a:tr h="1235532">
                <a:tc>
                  <a:txBody>
                    <a:bodyPr/>
                    <a:lstStyle>
                      <a:lvl1pPr marL="0" algn="l" defTabSz="914400" rtl="0" eaLnBrk="1" latinLnBrk="0" hangingPunct="1">
                        <a:defRPr sz="1800" b="1" kern="1200">
                          <a:solidFill>
                            <a:schemeClr val="tx1"/>
                          </a:solidFill>
                          <a:latin typeface="Arial" panose="020B0604020202020204"/>
                        </a:defRPr>
                      </a:lvl1pPr>
                      <a:lvl2pPr marL="457200" algn="l" defTabSz="914400" rtl="0" eaLnBrk="1" latinLnBrk="0" hangingPunct="1">
                        <a:defRPr sz="1800" b="1" kern="1200">
                          <a:solidFill>
                            <a:schemeClr val="tx1"/>
                          </a:solidFill>
                          <a:latin typeface="Arial" panose="020B0604020202020204"/>
                        </a:defRPr>
                      </a:lvl2pPr>
                      <a:lvl3pPr marL="914400" algn="l" defTabSz="914400" rtl="0" eaLnBrk="1" latinLnBrk="0" hangingPunct="1">
                        <a:defRPr sz="1800" b="1" kern="1200">
                          <a:solidFill>
                            <a:schemeClr val="tx1"/>
                          </a:solidFill>
                          <a:latin typeface="Arial" panose="020B0604020202020204"/>
                        </a:defRPr>
                      </a:lvl3pPr>
                      <a:lvl4pPr marL="1371600" algn="l" defTabSz="914400" rtl="0" eaLnBrk="1" latinLnBrk="0" hangingPunct="1">
                        <a:defRPr sz="1800" b="1" kern="1200">
                          <a:solidFill>
                            <a:schemeClr val="tx1"/>
                          </a:solidFill>
                          <a:latin typeface="Arial" panose="020B0604020202020204"/>
                        </a:defRPr>
                      </a:lvl4pPr>
                      <a:lvl5pPr marL="1828800" algn="l" defTabSz="914400" rtl="0" eaLnBrk="1" latinLnBrk="0" hangingPunct="1">
                        <a:defRPr sz="1800" b="1" kern="1200">
                          <a:solidFill>
                            <a:schemeClr val="tx1"/>
                          </a:solidFill>
                          <a:latin typeface="Arial" panose="020B0604020202020204"/>
                        </a:defRPr>
                      </a:lvl5pPr>
                      <a:lvl6pPr marL="2286000" algn="l" defTabSz="914400" rtl="0" eaLnBrk="1" latinLnBrk="0" hangingPunct="1">
                        <a:defRPr sz="1800" b="1" kern="1200">
                          <a:solidFill>
                            <a:schemeClr val="tx1"/>
                          </a:solidFill>
                          <a:latin typeface="Arial" panose="020B0604020202020204"/>
                        </a:defRPr>
                      </a:lvl6pPr>
                      <a:lvl7pPr marL="2743200" algn="l" defTabSz="914400" rtl="0" eaLnBrk="1" latinLnBrk="0" hangingPunct="1">
                        <a:defRPr sz="1800" b="1" kern="1200">
                          <a:solidFill>
                            <a:schemeClr val="tx1"/>
                          </a:solidFill>
                          <a:latin typeface="Arial" panose="020B0604020202020204"/>
                        </a:defRPr>
                      </a:lvl7pPr>
                      <a:lvl8pPr marL="3200400" algn="l" defTabSz="914400" rtl="0" eaLnBrk="1" latinLnBrk="0" hangingPunct="1">
                        <a:defRPr sz="1800" b="1" kern="1200">
                          <a:solidFill>
                            <a:schemeClr val="tx1"/>
                          </a:solidFill>
                          <a:latin typeface="Arial" panose="020B0604020202020204"/>
                        </a:defRPr>
                      </a:lvl8pPr>
                      <a:lvl9pPr marL="3657600" algn="l" defTabSz="914400" rtl="0" eaLnBrk="1" latinLnBrk="0" hangingPunct="1">
                        <a:defRPr sz="1800" b="1" kern="1200">
                          <a:solidFill>
                            <a:schemeClr val="tx1"/>
                          </a:solidFill>
                          <a:latin typeface="Arial" panose="020B0604020202020204"/>
                        </a:defRPr>
                      </a:lvl9pPr>
                    </a:lstStyle>
                    <a:p>
                      <a:pPr algn="ctr" rtl="0" fontAlgn="ctr"/>
                      <a:r>
                        <a:rPr lang="en-AU" sz="1100" b="0" i="1" u="none" strike="noStrike" kern="1200">
                          <a:solidFill>
                            <a:schemeClr val="tx1"/>
                          </a:solidFill>
                          <a:effectLst/>
                          <a:latin typeface="+mn-lt"/>
                          <a:ea typeface="+mn-ea"/>
                          <a:cs typeface="+mn-cs"/>
                        </a:rPr>
                        <a:t>Some progress towards target state may be evident but this may be disparate, undefined, inconsistent or with clear gaps in pockets across the enterprise.</a:t>
                      </a:r>
                    </a:p>
                  </a:txBody>
                  <a:tcPr marL="36000" marR="36000" marT="36000" marB="36000" anchor="ctr">
                    <a:lnL w="9525" cap="flat" cmpd="sng" algn="ctr">
                      <a:solidFill>
                        <a:srgbClr val="D0D0CE"/>
                      </a:solidFill>
                      <a:prstDash val="solid"/>
                      <a:round/>
                      <a:headEnd type="none" w="med" len="med"/>
                      <a:tailEnd type="none" w="med" len="med"/>
                    </a:lnL>
                    <a:lnR w="9525" cap="flat" cmpd="sng" algn="ctr">
                      <a:solidFill>
                        <a:srgbClr val="D0D0CE"/>
                      </a:solidFill>
                      <a:prstDash val="solid"/>
                      <a:round/>
                      <a:headEnd type="none" w="med" len="med"/>
                      <a:tailEnd type="none" w="med" len="med"/>
                    </a:lnR>
                    <a:lnT w="9525" cap="flat" cmpd="sng" algn="ctr">
                      <a:solidFill>
                        <a:srgbClr val="D0D0CE"/>
                      </a:solidFill>
                      <a:prstDash val="solid"/>
                      <a:round/>
                      <a:headEnd type="none" w="med" len="med"/>
                      <a:tailEnd type="none" w="med" len="med"/>
                    </a:lnT>
                    <a:lnB w="9525" cap="flat" cmpd="sng" algn="ctr">
                      <a:solidFill>
                        <a:srgbClr val="D0D0CE"/>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78707128"/>
                  </a:ext>
                </a:extLst>
              </a:tr>
            </a:tbl>
          </a:graphicData>
        </a:graphic>
      </p:graphicFrame>
      <p:sp>
        <p:nvSpPr>
          <p:cNvPr id="25" name="TextBox 24">
            <a:extLst>
              <a:ext uri="{FF2B5EF4-FFF2-40B4-BE49-F238E27FC236}">
                <a16:creationId xmlns:a16="http://schemas.microsoft.com/office/drawing/2014/main" id="{B29D7CC0-1D6B-4234-ED42-8DF00C138CC2}"/>
              </a:ext>
            </a:extLst>
          </p:cNvPr>
          <p:cNvSpPr txBox="1"/>
          <p:nvPr/>
        </p:nvSpPr>
        <p:spPr>
          <a:xfrm>
            <a:off x="695999" y="3386750"/>
            <a:ext cx="191452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5400" b="1" i="0" u="none" strike="noStrike" kern="0" cap="none" spc="0" normalizeH="0" baseline="0" noProof="0">
                <a:ln>
                  <a:noFill/>
                </a:ln>
                <a:solidFill>
                  <a:srgbClr val="6DCFF6">
                    <a:lumMod val="40000"/>
                    <a:lumOff val="60000"/>
                  </a:srgbClr>
                </a:solidFill>
                <a:effectLst/>
                <a:uLnTx/>
                <a:uFillTx/>
                <a:latin typeface="Arial"/>
                <a:ea typeface="+mn-ea"/>
                <a:cs typeface="+mn-cs"/>
              </a:rPr>
              <a:t>0-</a:t>
            </a:r>
            <a:r>
              <a:rPr lang="en-AU" sz="5400" b="1" kern="0">
                <a:solidFill>
                  <a:srgbClr val="6DCFF6">
                    <a:lumMod val="40000"/>
                    <a:lumOff val="60000"/>
                  </a:srgbClr>
                </a:solidFill>
                <a:latin typeface="Arial"/>
              </a:rPr>
              <a:t>2</a:t>
            </a:r>
            <a:endParaRPr kumimoji="0" lang="en-AU" sz="5400" b="1" i="0" u="none" strike="noStrike" kern="0" cap="none" spc="0" normalizeH="0" baseline="0" noProof="0">
              <a:ln>
                <a:noFill/>
              </a:ln>
              <a:solidFill>
                <a:srgbClr val="6DCFF6">
                  <a:lumMod val="40000"/>
                  <a:lumOff val="60000"/>
                </a:srgbClr>
              </a:solidFill>
              <a:effectLst/>
              <a:uLnTx/>
              <a:uFillTx/>
              <a:latin typeface="Arial"/>
              <a:ea typeface="+mn-ea"/>
              <a:cs typeface="+mn-cs"/>
            </a:endParaRPr>
          </a:p>
        </p:txBody>
      </p:sp>
      <p:sp>
        <p:nvSpPr>
          <p:cNvPr id="26" name="TextBox 25">
            <a:extLst>
              <a:ext uri="{FF2B5EF4-FFF2-40B4-BE49-F238E27FC236}">
                <a16:creationId xmlns:a16="http://schemas.microsoft.com/office/drawing/2014/main" id="{DA5AE43A-AC90-2C7D-E62D-750E77EFB429}"/>
              </a:ext>
            </a:extLst>
          </p:cNvPr>
          <p:cNvSpPr txBox="1"/>
          <p:nvPr/>
        </p:nvSpPr>
        <p:spPr>
          <a:xfrm>
            <a:off x="2610523" y="2954466"/>
            <a:ext cx="195584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5400" b="1" i="0" u="none" strike="noStrike" kern="0" cap="none" spc="0" normalizeH="0" baseline="0" noProof="0">
                <a:ln>
                  <a:noFill/>
                </a:ln>
                <a:solidFill>
                  <a:srgbClr val="6DCFF6"/>
                </a:solidFill>
                <a:effectLst/>
                <a:uLnTx/>
                <a:uFillTx/>
                <a:latin typeface="Arial"/>
                <a:ea typeface="+mn-ea"/>
                <a:cs typeface="+mn-cs"/>
              </a:rPr>
              <a:t>3-4</a:t>
            </a:r>
          </a:p>
        </p:txBody>
      </p:sp>
      <p:sp>
        <p:nvSpPr>
          <p:cNvPr id="27" name="TextBox 26">
            <a:extLst>
              <a:ext uri="{FF2B5EF4-FFF2-40B4-BE49-F238E27FC236}">
                <a16:creationId xmlns:a16="http://schemas.microsoft.com/office/drawing/2014/main" id="{A24D791C-0A35-26E2-C104-3CF246781A47}"/>
              </a:ext>
            </a:extLst>
          </p:cNvPr>
          <p:cNvSpPr txBox="1"/>
          <p:nvPr/>
        </p:nvSpPr>
        <p:spPr>
          <a:xfrm>
            <a:off x="4566367" y="2623308"/>
            <a:ext cx="21624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5400" b="1" kern="0">
                <a:solidFill>
                  <a:srgbClr val="009AE4">
                    <a:lumMod val="60000"/>
                    <a:lumOff val="40000"/>
                  </a:srgbClr>
                </a:solidFill>
                <a:latin typeface="Arial"/>
              </a:rPr>
              <a:t>5-6</a:t>
            </a:r>
            <a:endParaRPr kumimoji="0" lang="en-AU" sz="5400" b="1" i="0" u="none" strike="noStrike" kern="0" cap="none" spc="0" normalizeH="0" baseline="0" noProof="0">
              <a:ln>
                <a:noFill/>
              </a:ln>
              <a:solidFill>
                <a:srgbClr val="009AE4">
                  <a:lumMod val="60000"/>
                  <a:lumOff val="40000"/>
                </a:srgbClr>
              </a:solidFill>
              <a:effectLst/>
              <a:uLnTx/>
              <a:uFillTx/>
              <a:latin typeface="Arial"/>
              <a:ea typeface="+mn-ea"/>
              <a:cs typeface="+mn-cs"/>
            </a:endParaRPr>
          </a:p>
        </p:txBody>
      </p:sp>
      <p:sp>
        <p:nvSpPr>
          <p:cNvPr id="28" name="TextBox 27">
            <a:extLst>
              <a:ext uri="{FF2B5EF4-FFF2-40B4-BE49-F238E27FC236}">
                <a16:creationId xmlns:a16="http://schemas.microsoft.com/office/drawing/2014/main" id="{B9759D5A-DD9B-B5DB-C394-6B0FE67F4146}"/>
              </a:ext>
            </a:extLst>
          </p:cNvPr>
          <p:cNvSpPr txBox="1"/>
          <p:nvPr/>
        </p:nvSpPr>
        <p:spPr>
          <a:xfrm>
            <a:off x="8960134" y="1776336"/>
            <a:ext cx="25358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5400" b="1" kern="0">
                <a:solidFill>
                  <a:srgbClr val="6DCFF6">
                    <a:lumMod val="50000"/>
                  </a:srgbClr>
                </a:solidFill>
                <a:latin typeface="Arial"/>
              </a:rPr>
              <a:t>9-10</a:t>
            </a:r>
            <a:endParaRPr kumimoji="0" lang="en-AU" sz="5400" b="1" i="0" u="none" strike="noStrike" kern="0" cap="none" spc="0" normalizeH="0" baseline="0" noProof="0">
              <a:ln>
                <a:noFill/>
              </a:ln>
              <a:solidFill>
                <a:srgbClr val="6DCFF6">
                  <a:lumMod val="50000"/>
                </a:srgbClr>
              </a:solidFill>
              <a:effectLst/>
              <a:uLnTx/>
              <a:uFillTx/>
              <a:latin typeface="Arial"/>
              <a:ea typeface="+mn-ea"/>
              <a:cs typeface="+mn-cs"/>
            </a:endParaRPr>
          </a:p>
        </p:txBody>
      </p:sp>
      <p:sp>
        <p:nvSpPr>
          <p:cNvPr id="29" name="TextBox 28">
            <a:extLst>
              <a:ext uri="{FF2B5EF4-FFF2-40B4-BE49-F238E27FC236}">
                <a16:creationId xmlns:a16="http://schemas.microsoft.com/office/drawing/2014/main" id="{3C983AC7-BC3A-313E-A1E1-2CDDD4FA84C0}"/>
              </a:ext>
            </a:extLst>
          </p:cNvPr>
          <p:cNvSpPr txBox="1"/>
          <p:nvPr/>
        </p:nvSpPr>
        <p:spPr>
          <a:xfrm>
            <a:off x="6728816" y="2177174"/>
            <a:ext cx="223131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5400" b="1" kern="0">
                <a:solidFill>
                  <a:srgbClr val="009AE4"/>
                </a:solidFill>
                <a:latin typeface="Arial"/>
              </a:rPr>
              <a:t>7-8</a:t>
            </a:r>
            <a:endParaRPr kumimoji="0" lang="en-AU" sz="5400" b="1" i="0" u="none" strike="noStrike" kern="0" cap="none" spc="0" normalizeH="0" baseline="0" noProof="0">
              <a:ln>
                <a:noFill/>
              </a:ln>
              <a:solidFill>
                <a:srgbClr val="009AE4"/>
              </a:solidFill>
              <a:effectLst/>
              <a:uLnTx/>
              <a:uFillTx/>
              <a:latin typeface="Arial"/>
              <a:ea typeface="+mn-ea"/>
              <a:cs typeface="+mn-cs"/>
            </a:endParaRPr>
          </a:p>
        </p:txBody>
      </p:sp>
      <p:sp>
        <p:nvSpPr>
          <p:cNvPr id="30" name="TextBox 29">
            <a:extLst>
              <a:ext uri="{FF2B5EF4-FFF2-40B4-BE49-F238E27FC236}">
                <a16:creationId xmlns:a16="http://schemas.microsoft.com/office/drawing/2014/main" id="{091E0BE2-CCB5-8ACC-9BE0-C50609C7CAE7}"/>
              </a:ext>
            </a:extLst>
          </p:cNvPr>
          <p:cNvSpPr txBox="1"/>
          <p:nvPr/>
        </p:nvSpPr>
        <p:spPr>
          <a:xfrm>
            <a:off x="6728816" y="5627831"/>
            <a:ext cx="223131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1" u="none" strike="noStrike" kern="1200" cap="none" spc="0" normalizeH="0" baseline="0" noProof="0">
                <a:ln>
                  <a:noFill/>
                </a:ln>
                <a:solidFill>
                  <a:srgbClr val="000000"/>
                </a:solidFill>
                <a:effectLst/>
                <a:uLnTx/>
                <a:uFillTx/>
                <a:latin typeface="Arial"/>
                <a:ea typeface="+mn-ea"/>
                <a:cs typeface="+mn-cs"/>
              </a:rPr>
              <a:t>Target State</a:t>
            </a:r>
            <a:r>
              <a:rPr lang="en-AU" sz="1400" b="1" i="1">
                <a:solidFill>
                  <a:srgbClr val="000000"/>
                </a:solidFill>
                <a:latin typeface="Arial"/>
              </a:rPr>
              <a:t> Score = 8</a:t>
            </a:r>
            <a:endParaRPr kumimoji="0" lang="en-AU" sz="1400" b="1" i="1" u="none" strike="noStrike" kern="1200" cap="none" spc="0" normalizeH="0" baseline="0" noProof="0">
              <a:ln>
                <a:noFill/>
              </a:ln>
              <a:solidFill>
                <a:srgbClr val="000000"/>
              </a:solidFill>
              <a:effectLst/>
              <a:uLnTx/>
              <a:uFillTx/>
              <a:latin typeface="Arial"/>
              <a:ea typeface="+mn-ea"/>
              <a:cs typeface="+mn-cs"/>
            </a:endParaRPr>
          </a:p>
        </p:txBody>
      </p:sp>
      <p:pic>
        <p:nvPicPr>
          <p:cNvPr id="2" name="Picture 1">
            <a:extLst>
              <a:ext uri="{FF2B5EF4-FFF2-40B4-BE49-F238E27FC236}">
                <a16:creationId xmlns:a16="http://schemas.microsoft.com/office/drawing/2014/main" id="{325153D1-61A9-6E73-6ACD-440486346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1213" y="6233451"/>
            <a:ext cx="1170884" cy="462818"/>
          </a:xfrm>
          <a:prstGeom prst="rect">
            <a:avLst/>
          </a:prstGeom>
        </p:spPr>
      </p:pic>
    </p:spTree>
    <p:extLst>
      <p:ext uri="{BB962C8B-B14F-4D97-AF65-F5344CB8AC3E}">
        <p14:creationId xmlns:p14="http://schemas.microsoft.com/office/powerpoint/2010/main" val="1729341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204833-E30F-4D12-A735-39B9431F7C91}"/>
              </a:ext>
            </a:extLst>
          </p:cNvPr>
          <p:cNvSpPr>
            <a:spLocks noGrp="1"/>
          </p:cNvSpPr>
          <p:nvPr>
            <p:ph type="title"/>
          </p:nvPr>
        </p:nvSpPr>
        <p:spPr/>
        <p:txBody>
          <a:bodyPr/>
          <a:lstStyle/>
          <a:p>
            <a:r>
              <a:rPr lang="en-AU" dirty="0">
                <a:latin typeface="Stag Medium" panose="02000603060000020004" charset="0"/>
              </a:rPr>
              <a:t>Reporting: Example of Risk Culture Assessment </a:t>
            </a:r>
          </a:p>
        </p:txBody>
      </p:sp>
      <p:graphicFrame>
        <p:nvGraphicFramePr>
          <p:cNvPr id="8" name="Table 7">
            <a:extLst>
              <a:ext uri="{FF2B5EF4-FFF2-40B4-BE49-F238E27FC236}">
                <a16:creationId xmlns:a16="http://schemas.microsoft.com/office/drawing/2014/main" id="{F08F06E1-556F-5A13-E8A8-30B4AE30D92C}"/>
              </a:ext>
            </a:extLst>
          </p:cNvPr>
          <p:cNvGraphicFramePr>
            <a:graphicFrameLocks noGrp="1"/>
          </p:cNvGraphicFramePr>
          <p:nvPr>
            <p:extLst>
              <p:ext uri="{D42A27DB-BD31-4B8C-83A1-F6EECF244321}">
                <p14:modId xmlns:p14="http://schemas.microsoft.com/office/powerpoint/2010/main" val="1971995048"/>
              </p:ext>
            </p:extLst>
          </p:nvPr>
        </p:nvGraphicFramePr>
        <p:xfrm>
          <a:off x="1428750" y="1529724"/>
          <a:ext cx="8591027" cy="4837912"/>
        </p:xfrm>
        <a:graphic>
          <a:graphicData uri="http://schemas.openxmlformats.org/drawingml/2006/table">
            <a:tbl>
              <a:tblPr/>
              <a:tblGrid>
                <a:gridCol w="1656493">
                  <a:extLst>
                    <a:ext uri="{9D8B030D-6E8A-4147-A177-3AD203B41FA5}">
                      <a16:colId xmlns:a16="http://schemas.microsoft.com/office/drawing/2014/main" val="660929871"/>
                    </a:ext>
                  </a:extLst>
                </a:gridCol>
                <a:gridCol w="2985619">
                  <a:extLst>
                    <a:ext uri="{9D8B030D-6E8A-4147-A177-3AD203B41FA5}">
                      <a16:colId xmlns:a16="http://schemas.microsoft.com/office/drawing/2014/main" val="720896698"/>
                    </a:ext>
                  </a:extLst>
                </a:gridCol>
                <a:gridCol w="1464176">
                  <a:extLst>
                    <a:ext uri="{9D8B030D-6E8A-4147-A177-3AD203B41FA5}">
                      <a16:colId xmlns:a16="http://schemas.microsoft.com/office/drawing/2014/main" val="4008267997"/>
                    </a:ext>
                  </a:extLst>
                </a:gridCol>
                <a:gridCol w="2484739">
                  <a:extLst>
                    <a:ext uri="{9D8B030D-6E8A-4147-A177-3AD203B41FA5}">
                      <a16:colId xmlns:a16="http://schemas.microsoft.com/office/drawing/2014/main" val="668754826"/>
                    </a:ext>
                  </a:extLst>
                </a:gridCol>
              </a:tblGrid>
              <a:tr h="376199">
                <a:tc>
                  <a:txBody>
                    <a:bodyPr/>
                    <a:lstStyle/>
                    <a:p>
                      <a:pPr algn="ctr" rtl="0" fontAlgn="base"/>
                      <a:r>
                        <a:rPr lang="en-GB" sz="1100" b="1" i="0">
                          <a:solidFill>
                            <a:srgbClr val="FFFFFF"/>
                          </a:solidFill>
                          <a:effectLst/>
                          <a:highlight>
                            <a:srgbClr val="8DB4E2"/>
                          </a:highlight>
                          <a:latin typeface="Arial" panose="020B0604020202020204" pitchFamily="34" charset="0"/>
                        </a:rPr>
                        <a:t>Risk Culture Dimension</a:t>
                      </a:r>
                      <a:r>
                        <a:rPr lang="en-GB" sz="1100" b="0" i="0">
                          <a:solidFill>
                            <a:srgbClr val="FFFFFF"/>
                          </a:solidFill>
                          <a:effectLst/>
                          <a:highlight>
                            <a:srgbClr val="8DB4E2"/>
                          </a:highlight>
                          <a:latin typeface="Arial" panose="020B0604020202020204" pitchFamily="34" charset="0"/>
                        </a:rPr>
                        <a:t> </a:t>
                      </a:r>
                      <a:endParaRPr lang="en-GB" sz="2800" b="0" i="0">
                        <a:effectLst/>
                        <a:highlight>
                          <a:srgbClr val="8DB4E2"/>
                        </a:highlight>
                      </a:endParaRPr>
                    </a:p>
                  </a:txBody>
                  <a:tcPr marL="56757" marR="56757" marT="28378" marB="2837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8DB4E2"/>
                    </a:solidFill>
                  </a:tcPr>
                </a:tc>
                <a:tc>
                  <a:txBody>
                    <a:bodyPr/>
                    <a:lstStyle/>
                    <a:p>
                      <a:pPr algn="ctr" rtl="0" fontAlgn="base"/>
                      <a:r>
                        <a:rPr lang="en-GB" sz="1100" b="1" i="0">
                          <a:solidFill>
                            <a:srgbClr val="FFFFFF"/>
                          </a:solidFill>
                          <a:effectLst/>
                          <a:highlight>
                            <a:srgbClr val="8DB4E2"/>
                          </a:highlight>
                          <a:latin typeface="Arial" panose="020B0604020202020204" pitchFamily="34" charset="0"/>
                        </a:rPr>
                        <a:t>Assessment Criteria</a:t>
                      </a:r>
                      <a:r>
                        <a:rPr lang="en-GB" sz="1100" b="0" i="0">
                          <a:solidFill>
                            <a:srgbClr val="FFFFFF"/>
                          </a:solidFill>
                          <a:effectLst/>
                          <a:highlight>
                            <a:srgbClr val="8DB4E2"/>
                          </a:highlight>
                          <a:latin typeface="Arial" panose="020B0604020202020204" pitchFamily="34" charset="0"/>
                        </a:rPr>
                        <a:t> </a:t>
                      </a:r>
                      <a:endParaRPr lang="en-GB" sz="2800" b="0" i="0">
                        <a:effectLst/>
                        <a:highlight>
                          <a:srgbClr val="8DB4E2"/>
                        </a:highlight>
                      </a:endParaRPr>
                    </a:p>
                  </a:txBody>
                  <a:tcPr marL="56757" marR="56757" marT="28378" marB="2837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8DB4E2"/>
                    </a:solidFill>
                  </a:tcPr>
                </a:tc>
                <a:tc>
                  <a:txBody>
                    <a:bodyPr/>
                    <a:lstStyle/>
                    <a:p>
                      <a:pPr algn="ctr" rtl="0" fontAlgn="base"/>
                      <a:r>
                        <a:rPr lang="en-GB" sz="1000" b="1" i="0">
                          <a:solidFill>
                            <a:srgbClr val="FFFFFF"/>
                          </a:solidFill>
                          <a:effectLst/>
                          <a:highlight>
                            <a:srgbClr val="8DB4E2"/>
                          </a:highlight>
                          <a:latin typeface="Arial" panose="020B0604020202020204" pitchFamily="34" charset="0"/>
                        </a:rPr>
                        <a:t>Scoring</a:t>
                      </a:r>
                      <a:r>
                        <a:rPr lang="en-GB" sz="1000" b="0" i="0">
                          <a:solidFill>
                            <a:srgbClr val="FFFFFF"/>
                          </a:solidFill>
                          <a:effectLst/>
                          <a:highlight>
                            <a:srgbClr val="8DB4E2"/>
                          </a:highlight>
                          <a:latin typeface="Arial" panose="020B0604020202020204" pitchFamily="34" charset="0"/>
                        </a:rPr>
                        <a:t> </a:t>
                      </a:r>
                      <a:endParaRPr lang="en-GB" sz="2000" b="0" i="0">
                        <a:effectLst/>
                        <a:highlight>
                          <a:srgbClr val="8DB4E2"/>
                        </a:highlight>
                      </a:endParaRPr>
                    </a:p>
                  </a:txBody>
                  <a:tcPr marL="56757" marR="56757" marT="28378" marB="2837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8DB4E2"/>
                    </a:solidFill>
                  </a:tcPr>
                </a:tc>
                <a:tc>
                  <a:txBody>
                    <a:bodyPr/>
                    <a:lstStyle/>
                    <a:p>
                      <a:pPr algn="ctr" rtl="0" fontAlgn="base"/>
                      <a:r>
                        <a:rPr lang="en-GB" sz="1000" b="1" i="0">
                          <a:solidFill>
                            <a:srgbClr val="FFFFFF"/>
                          </a:solidFill>
                          <a:effectLst/>
                          <a:highlight>
                            <a:srgbClr val="8DB4E2"/>
                          </a:highlight>
                          <a:latin typeface="Arial" panose="020B0604020202020204" pitchFamily="34" charset="0"/>
                        </a:rPr>
                        <a:t>Supporting Comments</a:t>
                      </a:r>
                      <a:r>
                        <a:rPr lang="en-GB" sz="1000" b="0" i="0">
                          <a:solidFill>
                            <a:srgbClr val="FFFFFF"/>
                          </a:solidFill>
                          <a:effectLst/>
                          <a:highlight>
                            <a:srgbClr val="8DB4E2"/>
                          </a:highlight>
                          <a:latin typeface="Arial" panose="020B0604020202020204" pitchFamily="34" charset="0"/>
                        </a:rPr>
                        <a:t> </a:t>
                      </a:r>
                      <a:endParaRPr lang="en-GB" sz="2000" b="0" i="0">
                        <a:effectLst/>
                        <a:highlight>
                          <a:srgbClr val="8DB4E2"/>
                        </a:highlight>
                      </a:endParaRPr>
                    </a:p>
                  </a:txBody>
                  <a:tcPr marL="56757" marR="56757" marT="28378" marB="2837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DB4E2"/>
                    </a:solidFill>
                  </a:tcPr>
                </a:tc>
                <a:extLst>
                  <a:ext uri="{0D108BD9-81ED-4DB2-BD59-A6C34878D82A}">
                    <a16:rowId xmlns:a16="http://schemas.microsoft.com/office/drawing/2014/main" val="2568253830"/>
                  </a:ext>
                </a:extLst>
              </a:tr>
              <a:tr h="4266277">
                <a:tc>
                  <a:txBody>
                    <a:bodyPr/>
                    <a:lstStyle/>
                    <a:p>
                      <a:pPr algn="l" rtl="0" fontAlgn="base"/>
                      <a:r>
                        <a:rPr lang="en-US" sz="1050" b="1" i="0" u="sng">
                          <a:solidFill>
                            <a:srgbClr val="000000"/>
                          </a:solidFill>
                          <a:effectLst/>
                          <a:highlight>
                            <a:srgbClr val="D9D9D9"/>
                          </a:highlight>
                          <a:latin typeface="Arial" panose="020B0604020202020204" pitchFamily="34" charset="0"/>
                        </a:rPr>
                        <a:t>RC5. Psychological Safety &amp; Speaking Up</a:t>
                      </a:r>
                      <a:r>
                        <a:rPr lang="en-US" sz="1050" b="0" i="0">
                          <a:solidFill>
                            <a:srgbClr val="000000"/>
                          </a:solidFill>
                          <a:effectLst/>
                          <a:highlight>
                            <a:srgbClr val="D9D9D9"/>
                          </a:highlight>
                          <a:latin typeface="WordVisiCarriageReturn_MSFontService"/>
                        </a:rPr>
                        <a:t> </a:t>
                      </a:r>
                      <a:br>
                        <a:rPr lang="en-US" sz="1050" b="0" i="0">
                          <a:solidFill>
                            <a:srgbClr val="000000"/>
                          </a:solidFill>
                          <a:effectLst/>
                          <a:highlight>
                            <a:srgbClr val="D9D9D9"/>
                          </a:highlight>
                          <a:latin typeface="WordVisiCarriageReturn_MSFontService"/>
                        </a:rPr>
                      </a:br>
                      <a:r>
                        <a:rPr lang="en-US" sz="1050" b="0" i="0">
                          <a:effectLst/>
                          <a:highlight>
                            <a:srgbClr val="D9D9D9"/>
                          </a:highlight>
                          <a:latin typeface="WordVisiCarriageReturn_MSFontService"/>
                        </a:rPr>
                        <a:t> </a:t>
                      </a:r>
                      <a:br>
                        <a:rPr lang="en-US" sz="1050" b="0" i="0">
                          <a:effectLst/>
                          <a:highlight>
                            <a:srgbClr val="D9D9D9"/>
                          </a:highlight>
                          <a:latin typeface="WordVisiCarriageReturn_MSFontService"/>
                        </a:rPr>
                      </a:br>
                      <a:r>
                        <a:rPr lang="en-US" sz="1050" b="1" i="0">
                          <a:solidFill>
                            <a:srgbClr val="000000"/>
                          </a:solidFill>
                          <a:effectLst/>
                          <a:highlight>
                            <a:srgbClr val="D9D9D9"/>
                          </a:highlight>
                          <a:latin typeface="Arial" panose="020B0604020202020204" pitchFamily="34" charset="0"/>
                        </a:rPr>
                        <a:t>Employees feel safe to speak up, are treated respectfully when they do so and have appropriate language for calling out risk, enabling them to give and receive constructive challenge and raise concerns and queries.</a:t>
                      </a:r>
                      <a:r>
                        <a:rPr lang="en-US" sz="1050" b="0" i="0">
                          <a:solidFill>
                            <a:srgbClr val="000000"/>
                          </a:solidFill>
                          <a:effectLst/>
                          <a:highlight>
                            <a:srgbClr val="D9D9D9"/>
                          </a:highlight>
                          <a:latin typeface="Arial" panose="020B0604020202020204" pitchFamily="34" charset="0"/>
                        </a:rPr>
                        <a:t> </a:t>
                      </a:r>
                      <a:endParaRPr lang="en-US" sz="2400" b="0" i="0">
                        <a:effectLst/>
                        <a:highlight>
                          <a:srgbClr val="D9D9D9"/>
                        </a:highlight>
                      </a:endParaRPr>
                    </a:p>
                  </a:txBody>
                  <a:tcPr marL="56757" marR="56757" marT="28378" marB="2837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9D9D9"/>
                    </a:solidFill>
                  </a:tcPr>
                </a:tc>
                <a:tc>
                  <a:txBody>
                    <a:bodyPr/>
                    <a:lstStyle/>
                    <a:p>
                      <a:pPr algn="l" rtl="0" fontAlgn="base"/>
                      <a:r>
                        <a:rPr lang="en-US" sz="1050" b="0" i="1">
                          <a:effectLst/>
                          <a:highlight>
                            <a:srgbClr val="FFFFFF"/>
                          </a:highlight>
                          <a:latin typeface="Arial" panose="020B0604020202020204" pitchFamily="34" charset="0"/>
                        </a:rPr>
                        <a:t>Consider the following types of evidence points:</a:t>
                      </a:r>
                      <a:r>
                        <a:rPr lang="en-US" sz="1050" b="0" i="1">
                          <a:effectLst/>
                          <a:highlight>
                            <a:srgbClr val="FFFFFF"/>
                          </a:highlight>
                          <a:latin typeface="WordVisiCarriageReturn_MSFontService"/>
                        </a:rPr>
                        <a:t> </a:t>
                      </a:r>
                      <a:br>
                        <a:rPr lang="en-US" sz="1050" b="0" i="1">
                          <a:effectLst/>
                          <a:highlight>
                            <a:srgbClr val="FFFFFF"/>
                          </a:highlight>
                          <a:latin typeface="WordVisiCarriageReturn_MSFontService"/>
                        </a:rPr>
                      </a:br>
                      <a:r>
                        <a:rPr lang="en-US" sz="1050" b="0" i="0">
                          <a:effectLst/>
                          <a:highlight>
                            <a:srgbClr val="FFFFFF"/>
                          </a:highlight>
                          <a:latin typeface="WordVisiCarriageReturn_MSFontService"/>
                        </a:rPr>
                        <a:t> </a:t>
                      </a:r>
                      <a:br>
                        <a:rPr lang="en-US" sz="1050" b="0" i="0">
                          <a:effectLst/>
                          <a:highlight>
                            <a:srgbClr val="FFFFFF"/>
                          </a:highlight>
                          <a:latin typeface="WordVisiCarriageReturn_MSFontService"/>
                        </a:rPr>
                      </a:br>
                      <a:r>
                        <a:rPr lang="en-US" sz="1050" b="0" i="0">
                          <a:effectLst/>
                          <a:highlight>
                            <a:srgbClr val="FFFFFF"/>
                          </a:highlight>
                          <a:latin typeface="Arial" panose="020B0604020202020204" pitchFamily="34" charset="0"/>
                        </a:rPr>
                        <a:t>• Observe employees' behavior during the walkthrough and interactions with GIA/inquire in interviews about their comfort level to speak up.</a:t>
                      </a:r>
                      <a:r>
                        <a:rPr lang="en-US" sz="1050" b="0" i="0">
                          <a:effectLst/>
                          <a:highlight>
                            <a:srgbClr val="FFFFFF"/>
                          </a:highlight>
                          <a:latin typeface="WordVisiCarriageReturn_MSFontService"/>
                        </a:rPr>
                        <a:t> </a:t>
                      </a:r>
                      <a:br>
                        <a:rPr lang="en-US" sz="1050" b="0" i="0">
                          <a:effectLst/>
                          <a:highlight>
                            <a:srgbClr val="FFFFFF"/>
                          </a:highlight>
                          <a:latin typeface="WordVisiCarriageReturn_MSFontService"/>
                        </a:rPr>
                      </a:br>
                      <a:r>
                        <a:rPr lang="en-US" sz="1050" b="0" i="0">
                          <a:effectLst/>
                          <a:highlight>
                            <a:srgbClr val="FFFFFF"/>
                          </a:highlight>
                          <a:latin typeface="Arial" panose="020B0604020202020204" pitchFamily="34" charset="0"/>
                        </a:rPr>
                        <a:t>• Reviewing the most recent applicable results for Voice pulse survey questions such as: "In my team, we regularly discuss managing risk" and "In my team, we call out poor behaviors, issues and/or concerns. Request from People Function.</a:t>
                      </a:r>
                      <a:r>
                        <a:rPr lang="en-US" sz="1050" b="0" i="0">
                          <a:effectLst/>
                          <a:highlight>
                            <a:srgbClr val="FFFFFF"/>
                          </a:highlight>
                          <a:latin typeface="WordVisiCarriageReturn_MSFontService"/>
                        </a:rPr>
                        <a:t> </a:t>
                      </a:r>
                      <a:br>
                        <a:rPr lang="en-US" sz="1050" b="0" i="0">
                          <a:effectLst/>
                          <a:highlight>
                            <a:srgbClr val="FFFFFF"/>
                          </a:highlight>
                          <a:latin typeface="WordVisiCarriageReturn_MSFontService"/>
                        </a:rPr>
                      </a:br>
                      <a:r>
                        <a:rPr lang="en-US" sz="1050" b="0" i="0">
                          <a:effectLst/>
                          <a:highlight>
                            <a:srgbClr val="FFFFFF"/>
                          </a:highlight>
                          <a:latin typeface="Arial" panose="020B0604020202020204" pitchFamily="34" charset="0"/>
                        </a:rPr>
                        <a:t>• Did management openly share information requested? </a:t>
                      </a:r>
                      <a:r>
                        <a:rPr lang="en-US" sz="1050" b="0" i="0">
                          <a:effectLst/>
                          <a:highlight>
                            <a:srgbClr val="FFFFFF"/>
                          </a:highlight>
                          <a:latin typeface="WordVisiCarriageReturn_MSFontService"/>
                        </a:rPr>
                        <a:t> </a:t>
                      </a:r>
                      <a:br>
                        <a:rPr lang="en-US" sz="1050" b="0" i="0">
                          <a:effectLst/>
                          <a:highlight>
                            <a:srgbClr val="FFFFFF"/>
                          </a:highlight>
                          <a:latin typeface="WordVisiCarriageReturn_MSFontService"/>
                        </a:rPr>
                      </a:br>
                      <a:r>
                        <a:rPr lang="en-US" sz="1050" b="0" i="0">
                          <a:effectLst/>
                          <a:highlight>
                            <a:srgbClr val="FFFFFF"/>
                          </a:highlight>
                          <a:latin typeface="Arial" panose="020B0604020202020204" pitchFamily="34" charset="0"/>
                        </a:rPr>
                        <a:t>• Employees and management have proactively raised issues and incidents during the audit period. </a:t>
                      </a:r>
                      <a:endParaRPr lang="en-US" sz="2400" b="0" i="0">
                        <a:effectLst/>
                        <a:highlight>
                          <a:srgbClr val="FFFFFF"/>
                        </a:highlight>
                      </a:endParaRPr>
                    </a:p>
                  </a:txBody>
                  <a:tcPr marL="56757" marR="56757" marT="28378" marB="2837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050" b="1" i="0">
                          <a:solidFill>
                            <a:srgbClr val="0070C0"/>
                          </a:solidFill>
                          <a:effectLst/>
                          <a:highlight>
                            <a:srgbClr val="E4DFEC"/>
                          </a:highlight>
                          <a:latin typeface="Arial" panose="020B0604020202020204" pitchFamily="34" charset="0"/>
                        </a:rPr>
                        <a:t>Reactive (3)</a:t>
                      </a:r>
                      <a:r>
                        <a:rPr lang="en-GB" sz="1050" b="0" i="0">
                          <a:solidFill>
                            <a:srgbClr val="0070C0"/>
                          </a:solidFill>
                          <a:effectLst/>
                          <a:highlight>
                            <a:srgbClr val="E4DFEC"/>
                          </a:highlight>
                          <a:latin typeface="Arial" panose="020B0604020202020204" pitchFamily="34" charset="0"/>
                        </a:rPr>
                        <a:t> </a:t>
                      </a:r>
                      <a:endParaRPr lang="en-GB" sz="2400" b="0" i="0">
                        <a:effectLst/>
                        <a:highlight>
                          <a:srgbClr val="E4DFEC"/>
                        </a:highlight>
                      </a:endParaRPr>
                    </a:p>
                  </a:txBody>
                  <a:tcPr marL="56757" marR="56757" marT="28378" marB="28378" anchor="ctr">
                    <a:lnL w="9525"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4DFEC"/>
                    </a:solidFill>
                  </a:tcPr>
                </a:tc>
                <a:tc>
                  <a:txBody>
                    <a:bodyPr/>
                    <a:lstStyle/>
                    <a:p>
                      <a:pPr algn="l" rtl="0" fontAlgn="base"/>
                      <a:r>
                        <a:rPr lang="en-US" sz="900" b="0" i="0">
                          <a:solidFill>
                            <a:srgbClr val="0070C0"/>
                          </a:solidFill>
                          <a:effectLst/>
                          <a:latin typeface="Arial" panose="020B0604020202020204" pitchFamily="34" charset="0"/>
                        </a:rPr>
                        <a:t>1. Through walkthroughs, staff members were not able to clearly articulate steps within underlying processes, nor did they display a reasonable understanding of the key risks and controls in place. Staff displayed instances of blame culture and defensiveness to simple queries from GIA during meetings and walkthroughs, which resulted in the Engagement Manager having to attend all meetings to facilitate. </a:t>
                      </a:r>
                      <a:endParaRPr lang="en-US" sz="1800" b="0" i="0">
                        <a:effectLst/>
                      </a:endParaRPr>
                    </a:p>
                    <a:p>
                      <a:pPr algn="l" rtl="0" fontAlgn="base"/>
                      <a:r>
                        <a:rPr lang="en-US" sz="900" b="0" i="0">
                          <a:solidFill>
                            <a:srgbClr val="0070C0"/>
                          </a:solidFill>
                          <a:effectLst/>
                          <a:latin typeface="Arial" panose="020B0604020202020204" pitchFamily="34" charset="0"/>
                        </a:rPr>
                        <a:t> </a:t>
                      </a:r>
                      <a:endParaRPr lang="en-US" sz="1800" b="0" i="0">
                        <a:effectLst/>
                      </a:endParaRPr>
                    </a:p>
                    <a:p>
                      <a:pPr algn="l" rtl="0" fontAlgn="base"/>
                      <a:r>
                        <a:rPr lang="en-US" sz="900" b="0" i="0">
                          <a:solidFill>
                            <a:srgbClr val="0070C0"/>
                          </a:solidFill>
                          <a:effectLst/>
                          <a:latin typeface="Arial" panose="020B0604020202020204" pitchFamily="34" charset="0"/>
                        </a:rPr>
                        <a:t>Through planning and fieldwork meetings, GIA observed that, while several issues and control deficiencies were known to management (such as repeated errors, robustness of reviewer sign-offs), breaches were not voluntarily reported via Insight. Management advised that this was due to unfamiliarity with the Insight system and compounded by staff reluctance to report breaches due to the fear of negative repercussions on individual performance/reward etc.</a:t>
                      </a:r>
                      <a:r>
                        <a:rPr lang="en-US" sz="900" b="0" i="0">
                          <a:solidFill>
                            <a:srgbClr val="0070C0"/>
                          </a:solidFill>
                          <a:effectLst/>
                          <a:latin typeface="WordVisiCarriageReturn_MSFontService"/>
                        </a:rPr>
                        <a:t> </a:t>
                      </a:r>
                      <a:br>
                        <a:rPr lang="en-US" sz="900" b="0" i="0">
                          <a:solidFill>
                            <a:srgbClr val="0070C0"/>
                          </a:solidFill>
                          <a:effectLst/>
                          <a:latin typeface="WordVisiCarriageReturn_MSFontService"/>
                        </a:rPr>
                      </a:br>
                      <a:r>
                        <a:rPr lang="en-US" sz="900" b="0" i="0">
                          <a:effectLst/>
                          <a:latin typeface="WordVisiCarriageReturn_MSFontService"/>
                        </a:rPr>
                        <a:t> </a:t>
                      </a:r>
                      <a:br>
                        <a:rPr lang="en-US" sz="900" b="0" i="0">
                          <a:effectLst/>
                          <a:latin typeface="WordVisiCarriageReturn_MSFontService"/>
                        </a:rPr>
                      </a:br>
                      <a:r>
                        <a:rPr lang="en-US" sz="900" b="0" i="0">
                          <a:solidFill>
                            <a:srgbClr val="0070C0"/>
                          </a:solidFill>
                          <a:effectLst/>
                          <a:latin typeface="Arial" panose="020B0604020202020204" pitchFamily="34" charset="0"/>
                        </a:rPr>
                        <a:t>2. Recent Voice Survey results inspected indicate low scores in respect of Challenger Safety ('In my team, we have healthy debates where different opinions are encouraged') and 'Call It Out safety'. Management is aware but have no firm action plans to address this opportunity area.  </a:t>
                      </a:r>
                      <a:endParaRPr lang="en-US" sz="1800" b="0" i="0">
                        <a:effectLst/>
                      </a:endParaRPr>
                    </a:p>
                    <a:p>
                      <a:pPr algn="l" rtl="0" fontAlgn="base"/>
                      <a:r>
                        <a:rPr lang="en-US" sz="900" b="0" i="0">
                          <a:solidFill>
                            <a:srgbClr val="0070C0"/>
                          </a:solidFill>
                          <a:effectLst/>
                          <a:latin typeface="Arial" panose="020B0604020202020204" pitchFamily="34" charset="0"/>
                        </a:rPr>
                        <a:t> </a:t>
                      </a:r>
                      <a:endParaRPr lang="en-US" sz="1800" b="0" i="0">
                        <a:effectLst/>
                      </a:endParaRPr>
                    </a:p>
                    <a:p>
                      <a:pPr algn="l" rtl="0" fontAlgn="base"/>
                      <a:r>
                        <a:rPr lang="en-US" sz="900" b="0" i="0">
                          <a:solidFill>
                            <a:srgbClr val="0070C0"/>
                          </a:solidFill>
                          <a:effectLst/>
                          <a:latin typeface="Arial" panose="020B0604020202020204" pitchFamily="34" charset="0"/>
                        </a:rPr>
                        <a:t> </a:t>
                      </a:r>
                      <a:endParaRPr lang="en-US" sz="1800" b="0" i="0">
                        <a:effectLst/>
                      </a:endParaRPr>
                    </a:p>
                  </a:txBody>
                  <a:tcPr marL="56757" marR="56757" marT="28378" marB="2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7289375"/>
                  </a:ext>
                </a:extLst>
              </a:tr>
            </a:tbl>
          </a:graphicData>
        </a:graphic>
      </p:graphicFrame>
      <p:pic>
        <p:nvPicPr>
          <p:cNvPr id="2" name="Picture 1">
            <a:extLst>
              <a:ext uri="{FF2B5EF4-FFF2-40B4-BE49-F238E27FC236}">
                <a16:creationId xmlns:a16="http://schemas.microsoft.com/office/drawing/2014/main" id="{1BA86431-A170-2338-1C51-9090408CB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1213" y="6233451"/>
            <a:ext cx="1170884" cy="462818"/>
          </a:xfrm>
          <a:prstGeom prst="rect">
            <a:avLst/>
          </a:prstGeom>
        </p:spPr>
      </p:pic>
    </p:spTree>
    <p:extLst>
      <p:ext uri="{BB962C8B-B14F-4D97-AF65-F5344CB8AC3E}">
        <p14:creationId xmlns:p14="http://schemas.microsoft.com/office/powerpoint/2010/main" val="2164689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204833-E30F-4D12-A735-39B9431F7C91}"/>
              </a:ext>
            </a:extLst>
          </p:cNvPr>
          <p:cNvSpPr>
            <a:spLocks noGrp="1"/>
          </p:cNvSpPr>
          <p:nvPr>
            <p:ph type="title"/>
          </p:nvPr>
        </p:nvSpPr>
        <p:spPr>
          <a:xfrm>
            <a:off x="559838" y="74647"/>
            <a:ext cx="10594759" cy="1099007"/>
          </a:xfrm>
        </p:spPr>
        <p:txBody>
          <a:bodyPr anchor="ctr">
            <a:normAutofit/>
          </a:bodyPr>
          <a:lstStyle/>
          <a:p>
            <a:r>
              <a:rPr lang="en-AU" dirty="0">
                <a:latin typeface="Stag Medium" panose="02000603060000020004" charset="0"/>
              </a:rPr>
              <a:t>Reporting: Example of Audit Issue on Risk Culture</a:t>
            </a:r>
          </a:p>
        </p:txBody>
      </p:sp>
      <p:sp>
        <p:nvSpPr>
          <p:cNvPr id="7" name="Slide Number Placeholder 6" hidden="1">
            <a:extLst>
              <a:ext uri="{FF2B5EF4-FFF2-40B4-BE49-F238E27FC236}">
                <a16:creationId xmlns:a16="http://schemas.microsoft.com/office/drawing/2014/main" id="{EF7548BD-17D1-48C1-9995-5D8EA2C55265}"/>
              </a:ext>
            </a:extLst>
          </p:cNvPr>
          <p:cNvSpPr>
            <a:spLocks noGrp="1"/>
          </p:cNvSpPr>
          <p:nvPr>
            <p:ph type="sldNum" sz="quarter" idx="4294967295"/>
          </p:nvPr>
        </p:nvSpPr>
        <p:spPr>
          <a:xfrm>
            <a:off x="107820" y="6599853"/>
            <a:ext cx="430763" cy="192833"/>
          </a:xfrm>
        </p:spPr>
        <p:txBody>
          <a:bodyPr/>
          <a:lstStyle/>
          <a:p>
            <a:pPr>
              <a:spcAft>
                <a:spcPts val="600"/>
              </a:spcAft>
            </a:pPr>
            <a:fld id="{93F89621-79B8-47EC-AA71-EA1610D8CF24}" type="slidenum">
              <a:rPr lang="en-AU" smtClean="0"/>
              <a:pPr>
                <a:spcAft>
                  <a:spcPts val="600"/>
                </a:spcAft>
              </a:pPr>
              <a:t>24</a:t>
            </a:fld>
            <a:endParaRPr lang="en-AU"/>
          </a:p>
        </p:txBody>
      </p:sp>
      <p:graphicFrame>
        <p:nvGraphicFramePr>
          <p:cNvPr id="2" name="Table 1">
            <a:extLst>
              <a:ext uri="{FF2B5EF4-FFF2-40B4-BE49-F238E27FC236}">
                <a16:creationId xmlns:a16="http://schemas.microsoft.com/office/drawing/2014/main" id="{B342FF12-1A83-746A-8E7B-70EE0F298B66}"/>
              </a:ext>
            </a:extLst>
          </p:cNvPr>
          <p:cNvGraphicFramePr>
            <a:graphicFrameLocks noGrp="1"/>
          </p:cNvGraphicFramePr>
          <p:nvPr>
            <p:extLst>
              <p:ext uri="{D42A27DB-BD31-4B8C-83A1-F6EECF244321}">
                <p14:modId xmlns:p14="http://schemas.microsoft.com/office/powerpoint/2010/main" val="2298715034"/>
              </p:ext>
            </p:extLst>
          </p:nvPr>
        </p:nvGraphicFramePr>
        <p:xfrm>
          <a:off x="559837" y="2097433"/>
          <a:ext cx="11072328" cy="3902686"/>
        </p:xfrm>
        <a:graphic>
          <a:graphicData uri="http://schemas.openxmlformats.org/drawingml/2006/table">
            <a:tbl>
              <a:tblPr firstRow="1" bandRow="1"/>
              <a:tblGrid>
                <a:gridCol w="773916">
                  <a:extLst>
                    <a:ext uri="{9D8B030D-6E8A-4147-A177-3AD203B41FA5}">
                      <a16:colId xmlns:a16="http://schemas.microsoft.com/office/drawing/2014/main" val="1991519245"/>
                    </a:ext>
                  </a:extLst>
                </a:gridCol>
                <a:gridCol w="4321648">
                  <a:extLst>
                    <a:ext uri="{9D8B030D-6E8A-4147-A177-3AD203B41FA5}">
                      <a16:colId xmlns:a16="http://schemas.microsoft.com/office/drawing/2014/main" val="3615655025"/>
                    </a:ext>
                  </a:extLst>
                </a:gridCol>
                <a:gridCol w="834956">
                  <a:extLst>
                    <a:ext uri="{9D8B030D-6E8A-4147-A177-3AD203B41FA5}">
                      <a16:colId xmlns:a16="http://schemas.microsoft.com/office/drawing/2014/main" val="1793987413"/>
                    </a:ext>
                  </a:extLst>
                </a:gridCol>
                <a:gridCol w="3047203">
                  <a:extLst>
                    <a:ext uri="{9D8B030D-6E8A-4147-A177-3AD203B41FA5}">
                      <a16:colId xmlns:a16="http://schemas.microsoft.com/office/drawing/2014/main" val="1192689314"/>
                    </a:ext>
                  </a:extLst>
                </a:gridCol>
                <a:gridCol w="2094605">
                  <a:extLst>
                    <a:ext uri="{9D8B030D-6E8A-4147-A177-3AD203B41FA5}">
                      <a16:colId xmlns:a16="http://schemas.microsoft.com/office/drawing/2014/main" val="2896624126"/>
                    </a:ext>
                  </a:extLst>
                </a:gridCol>
              </a:tblGrid>
              <a:tr h="504304">
                <a:tc>
                  <a:txBody>
                    <a:bodyPr/>
                    <a:lstStyle/>
                    <a:p>
                      <a:pPr algn="ctr" rtl="0" fontAlgn="base"/>
                      <a:r>
                        <a:rPr lang="en-GB" sz="1200" b="1" i="0">
                          <a:solidFill>
                            <a:srgbClr val="FFFFFF"/>
                          </a:solidFill>
                          <a:effectLst/>
                          <a:highlight>
                            <a:srgbClr val="00B0F0"/>
                          </a:highlight>
                          <a:latin typeface="Arial" panose="020B0604020202020204" pitchFamily="34" charset="0"/>
                        </a:rPr>
                        <a:t>Issue No.</a:t>
                      </a:r>
                      <a:r>
                        <a:rPr lang="en-GB" sz="1200" b="0" i="0">
                          <a:solidFill>
                            <a:srgbClr val="FFFFFF"/>
                          </a:solidFill>
                          <a:effectLst/>
                          <a:highlight>
                            <a:srgbClr val="00B0F0"/>
                          </a:highlight>
                          <a:latin typeface="Arial" panose="020B0604020202020204" pitchFamily="34" charset="0"/>
                        </a:rPr>
                        <a:t> </a:t>
                      </a:r>
                      <a:endParaRPr lang="en-GB" sz="2700" b="0" i="0">
                        <a:effectLst/>
                        <a:highlight>
                          <a:srgbClr val="00B0F0"/>
                        </a:highlight>
                      </a:endParaRPr>
                    </a:p>
                  </a:txBody>
                  <a:tcPr marL="106543" marR="106543" marT="53271" marB="53271">
                    <a:lnL w="9525" cap="flat" cmpd="sng" algn="ctr">
                      <a:solidFill>
                        <a:srgbClr val="00B0F0"/>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solidFill>
                      <a:srgbClr val="00B0F0"/>
                    </a:solidFill>
                  </a:tcPr>
                </a:tc>
                <a:tc>
                  <a:txBody>
                    <a:bodyPr/>
                    <a:lstStyle/>
                    <a:p>
                      <a:pPr algn="l" rtl="0" fontAlgn="base"/>
                      <a:r>
                        <a:rPr lang="en-GB" sz="1200" b="1" i="0">
                          <a:solidFill>
                            <a:srgbClr val="FFFFFF"/>
                          </a:solidFill>
                          <a:effectLst/>
                          <a:highlight>
                            <a:srgbClr val="00B0F0"/>
                          </a:highlight>
                          <a:latin typeface="Arial" panose="020B0604020202020204" pitchFamily="34" charset="0"/>
                        </a:rPr>
                        <a:t>Issue Description</a:t>
                      </a:r>
                      <a:r>
                        <a:rPr lang="en-GB" sz="1200" b="0" i="0">
                          <a:solidFill>
                            <a:srgbClr val="FFFFFF"/>
                          </a:solidFill>
                          <a:effectLst/>
                          <a:highlight>
                            <a:srgbClr val="00B0F0"/>
                          </a:highlight>
                          <a:latin typeface="Arial" panose="020B0604020202020204" pitchFamily="34" charset="0"/>
                        </a:rPr>
                        <a:t> </a:t>
                      </a:r>
                      <a:endParaRPr lang="en-GB" sz="2700" b="0" i="0">
                        <a:effectLst/>
                        <a:highlight>
                          <a:srgbClr val="00B0F0"/>
                        </a:highlight>
                      </a:endParaRPr>
                    </a:p>
                  </a:txBody>
                  <a:tcPr marL="106543" marR="106543" marT="53271" marB="5327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solidFill>
                      <a:srgbClr val="00B0F0"/>
                    </a:solidFill>
                  </a:tcPr>
                </a:tc>
                <a:tc>
                  <a:txBody>
                    <a:bodyPr/>
                    <a:lstStyle/>
                    <a:p>
                      <a:pPr algn="ctr" rtl="0" fontAlgn="base"/>
                      <a:r>
                        <a:rPr lang="en-GB" sz="1200" b="1" i="0">
                          <a:solidFill>
                            <a:srgbClr val="FFFFFF"/>
                          </a:solidFill>
                          <a:effectLst/>
                          <a:highlight>
                            <a:srgbClr val="00B0F0"/>
                          </a:highlight>
                          <a:latin typeface="Arial" panose="020B0604020202020204" pitchFamily="34" charset="0"/>
                        </a:rPr>
                        <a:t>Issue Rating</a:t>
                      </a:r>
                      <a:r>
                        <a:rPr lang="en-GB" sz="1200" b="0" i="0">
                          <a:solidFill>
                            <a:srgbClr val="FFFFFF"/>
                          </a:solidFill>
                          <a:effectLst/>
                          <a:highlight>
                            <a:srgbClr val="00B0F0"/>
                          </a:highlight>
                          <a:latin typeface="Arial" panose="020B0604020202020204" pitchFamily="34" charset="0"/>
                        </a:rPr>
                        <a:t> </a:t>
                      </a:r>
                      <a:endParaRPr lang="en-GB" sz="2700" b="0" i="0">
                        <a:effectLst/>
                        <a:highlight>
                          <a:srgbClr val="00B0F0"/>
                        </a:highlight>
                      </a:endParaRPr>
                    </a:p>
                  </a:txBody>
                  <a:tcPr marL="106543" marR="106543" marT="53271" marB="5327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solidFill>
                      <a:srgbClr val="00B0F0"/>
                    </a:solidFill>
                  </a:tcPr>
                </a:tc>
                <a:tc>
                  <a:txBody>
                    <a:bodyPr/>
                    <a:lstStyle/>
                    <a:p>
                      <a:pPr algn="ctr" rtl="0" fontAlgn="base"/>
                      <a:r>
                        <a:rPr lang="en-GB" sz="1200" b="1" i="0">
                          <a:solidFill>
                            <a:srgbClr val="FFFFFF"/>
                          </a:solidFill>
                          <a:effectLst/>
                          <a:highlight>
                            <a:srgbClr val="00B0F0"/>
                          </a:highlight>
                          <a:latin typeface="Arial" panose="020B0604020202020204" pitchFamily="34" charset="0"/>
                        </a:rPr>
                        <a:t>Management Action Plan</a:t>
                      </a:r>
                      <a:r>
                        <a:rPr lang="en-GB" sz="1200" b="0" i="0">
                          <a:solidFill>
                            <a:srgbClr val="FFFFFF"/>
                          </a:solidFill>
                          <a:effectLst/>
                          <a:highlight>
                            <a:srgbClr val="00B0F0"/>
                          </a:highlight>
                          <a:latin typeface="Arial" panose="020B0604020202020204" pitchFamily="34" charset="0"/>
                        </a:rPr>
                        <a:t> </a:t>
                      </a:r>
                      <a:endParaRPr lang="en-GB" sz="2700" b="0" i="0">
                        <a:effectLst/>
                        <a:highlight>
                          <a:srgbClr val="00B0F0"/>
                        </a:highlight>
                      </a:endParaRPr>
                    </a:p>
                  </a:txBody>
                  <a:tcPr marL="106543" marR="106543" marT="53271" marB="5327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solidFill>
                      <a:srgbClr val="00B0F0"/>
                    </a:solidFill>
                  </a:tcPr>
                </a:tc>
                <a:tc>
                  <a:txBody>
                    <a:bodyPr/>
                    <a:lstStyle/>
                    <a:p>
                      <a:pPr algn="ctr" rtl="0" fontAlgn="base"/>
                      <a:r>
                        <a:rPr lang="en-US" sz="1200" b="1" i="0">
                          <a:solidFill>
                            <a:srgbClr val="FFFFFF"/>
                          </a:solidFill>
                          <a:effectLst/>
                          <a:highlight>
                            <a:srgbClr val="00B0F0"/>
                          </a:highlight>
                          <a:latin typeface="Arial" panose="020B0604020202020204" pitchFamily="34" charset="0"/>
                        </a:rPr>
                        <a:t>Issue and Action Owner / Due Date</a:t>
                      </a:r>
                      <a:r>
                        <a:rPr lang="en-US" sz="1200" b="0" i="0">
                          <a:solidFill>
                            <a:srgbClr val="FFFFFF"/>
                          </a:solidFill>
                          <a:effectLst/>
                          <a:highlight>
                            <a:srgbClr val="00B0F0"/>
                          </a:highlight>
                          <a:latin typeface="Arial" panose="020B0604020202020204" pitchFamily="34" charset="0"/>
                        </a:rPr>
                        <a:t> </a:t>
                      </a:r>
                      <a:endParaRPr lang="en-US" sz="2700" b="0" i="0">
                        <a:effectLst/>
                        <a:highlight>
                          <a:srgbClr val="00B0F0"/>
                        </a:highlight>
                      </a:endParaRPr>
                    </a:p>
                  </a:txBody>
                  <a:tcPr marL="106543" marR="106543" marT="53271" marB="5327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103229587"/>
                  </a:ext>
                </a:extLst>
              </a:tr>
              <a:tr h="3345448">
                <a:tc>
                  <a:txBody>
                    <a:bodyPr/>
                    <a:lstStyle/>
                    <a:p>
                      <a:pPr algn="l" rtl="0" fontAlgn="base"/>
                      <a:r>
                        <a:rPr lang="en-GB" sz="1200" b="0" i="0">
                          <a:effectLst/>
                          <a:latin typeface="Arial" panose="020B0604020202020204" pitchFamily="34" charset="0"/>
                        </a:rPr>
                        <a:t>ISS. 1 </a:t>
                      </a:r>
                      <a:endParaRPr lang="en-GB" sz="2700" b="0" i="0">
                        <a:effectLst/>
                      </a:endParaRPr>
                    </a:p>
                  </a:txBody>
                  <a:tcPr marL="106543" marR="106543" marT="53271" marB="53271">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algn="l" rtl="0" fontAlgn="base"/>
                      <a:r>
                        <a:rPr lang="en-US" sz="1200" b="0" i="0">
                          <a:effectLst/>
                          <a:latin typeface="Arial" panose="020B0604020202020204" pitchFamily="34" charset="0"/>
                        </a:rPr>
                        <a:t>GIA observed that staff and management were not able to articulate the key risks and controls relevant to their area and lack the sense of safety to</a:t>
                      </a:r>
                      <a:r>
                        <a:rPr lang="en-US" sz="1200" b="0" i="0">
                          <a:solidFill>
                            <a:srgbClr val="000000"/>
                          </a:solidFill>
                          <a:effectLst/>
                          <a:latin typeface="Arial" panose="020B0604020202020204" pitchFamily="34" charset="0"/>
                        </a:rPr>
                        <a:t> effectively challenge and raise concerns or queries. These weaknesses have been identified through all recent (2023) Voice Survey results, but with no action plan to address. </a:t>
                      </a:r>
                      <a:endParaRPr lang="en-US" sz="2700" b="0" i="0">
                        <a:effectLst/>
                      </a:endParaRPr>
                    </a:p>
                    <a:p>
                      <a:pPr algn="l" rtl="0" fontAlgn="base"/>
                      <a:r>
                        <a:rPr lang="en-US" sz="1200" b="0" i="0">
                          <a:effectLst/>
                          <a:latin typeface="Arial" panose="020B0604020202020204" pitchFamily="34" charset="0"/>
                        </a:rPr>
                        <a:t> </a:t>
                      </a:r>
                      <a:endParaRPr lang="en-US" sz="2700" b="0" i="0">
                        <a:effectLst/>
                      </a:endParaRPr>
                    </a:p>
                    <a:p>
                      <a:pPr algn="l" rtl="0" fontAlgn="base"/>
                      <a:r>
                        <a:rPr lang="en-US" sz="1200" b="0" i="0">
                          <a:effectLst/>
                          <a:latin typeface="Arial" panose="020B0604020202020204" pitchFamily="34" charset="0"/>
                        </a:rPr>
                        <a:t>Furthermore, while several control deficiencies were known to management, these have not been voluntarily reported as incidents or near misses lodged on Insight. </a:t>
                      </a:r>
                      <a:endParaRPr lang="en-US" sz="2700" b="0" i="0">
                        <a:effectLst/>
                      </a:endParaRPr>
                    </a:p>
                    <a:p>
                      <a:pPr algn="l" rtl="0" fontAlgn="base"/>
                      <a:r>
                        <a:rPr lang="en-US" sz="1200" b="0" i="0">
                          <a:effectLst/>
                          <a:latin typeface="Arial" panose="020B0604020202020204" pitchFamily="34" charset="0"/>
                        </a:rPr>
                        <a:t> </a:t>
                      </a:r>
                      <a:endParaRPr lang="en-US" sz="2700" b="0" i="0">
                        <a:effectLst/>
                      </a:endParaRPr>
                    </a:p>
                    <a:p>
                      <a:pPr algn="l" rtl="0" fontAlgn="base"/>
                      <a:r>
                        <a:rPr lang="en-US" sz="1200" b="0" i="0">
                          <a:effectLst/>
                          <a:latin typeface="Arial" panose="020B0604020202020204" pitchFamily="34" charset="0"/>
                        </a:rPr>
                        <a:t>Management have advised that there is a reluctance by staff to report breaches due to fear of repercussions. Methods of addressing this are being discussed with the Risk team. </a:t>
                      </a:r>
                      <a:endParaRPr lang="en-US" sz="2700" b="0" i="0">
                        <a:effectLst/>
                      </a:endParaRPr>
                    </a:p>
                    <a:p>
                      <a:pPr algn="l" rtl="0" fontAlgn="base"/>
                      <a:r>
                        <a:rPr lang="en-US" sz="1200" b="0" i="0">
                          <a:effectLst/>
                          <a:latin typeface="Arial" panose="020B0604020202020204" pitchFamily="34" charset="0"/>
                        </a:rPr>
                        <a:t> </a:t>
                      </a:r>
                      <a:endParaRPr lang="en-US" sz="2700" b="0" i="0">
                        <a:effectLst/>
                      </a:endParaRPr>
                    </a:p>
                    <a:p>
                      <a:pPr algn="l" rtl="0" fontAlgn="base"/>
                      <a:r>
                        <a:rPr lang="en-US" sz="1200" b="0" i="0">
                          <a:effectLst/>
                          <a:latin typeface="Arial" panose="020B0604020202020204" pitchFamily="34" charset="0"/>
                        </a:rPr>
                        <a:t>[</a:t>
                      </a:r>
                      <a:r>
                        <a:rPr lang="en-US" sz="1200" b="1" i="0">
                          <a:effectLst/>
                          <a:latin typeface="Arial" panose="020B0604020202020204" pitchFamily="34" charset="0"/>
                        </a:rPr>
                        <a:t>RMS:</a:t>
                      </a:r>
                      <a:r>
                        <a:rPr lang="en-US" sz="1200" b="0" i="0">
                          <a:effectLst/>
                          <a:latin typeface="Arial" panose="020B0604020202020204" pitchFamily="34" charset="0"/>
                        </a:rPr>
                        <a:t> Operational Risk – Execution, delivery, and process management]. </a:t>
                      </a:r>
                      <a:endParaRPr lang="en-US" sz="2700" b="0" i="0">
                        <a:effectLst/>
                      </a:endParaRPr>
                    </a:p>
                    <a:p>
                      <a:pPr algn="l" rtl="0" fontAlgn="base"/>
                      <a:r>
                        <a:rPr lang="en-US" sz="1200" b="0" i="0">
                          <a:effectLst/>
                          <a:latin typeface="Arial" panose="020B0604020202020204" pitchFamily="34" charset="0"/>
                        </a:rPr>
                        <a:t> </a:t>
                      </a:r>
                      <a:endParaRPr lang="en-US" sz="2700" b="0" i="0">
                        <a:effectLst/>
                      </a:endParaRPr>
                    </a:p>
                  </a:txBody>
                  <a:tcPr marL="106543" marR="106543" marT="53271" marB="53271">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algn="ctr" rtl="0" fontAlgn="base"/>
                      <a:r>
                        <a:rPr lang="en-GB" sz="1200" b="0" i="0" dirty="0">
                          <a:effectLst/>
                          <a:highlight>
                            <a:srgbClr val="92D050"/>
                          </a:highlight>
                          <a:latin typeface="Arial" panose="020B0604020202020204" pitchFamily="34" charset="0"/>
                        </a:rPr>
                        <a:t>Medium</a:t>
                      </a:r>
                      <a:endParaRPr lang="en-GB" sz="2700" b="0" i="0" dirty="0">
                        <a:effectLst/>
                        <a:highlight>
                          <a:srgbClr val="92D050"/>
                        </a:highlight>
                      </a:endParaRPr>
                    </a:p>
                  </a:txBody>
                  <a:tcPr marL="106543" marR="106543" marT="53271" marB="53271">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solidFill>
                      <a:srgbClr val="92D050"/>
                    </a:solidFill>
                  </a:tcPr>
                </a:tc>
                <a:tc>
                  <a:txBody>
                    <a:bodyPr/>
                    <a:lstStyle/>
                    <a:p>
                      <a:pPr algn="l" rtl="0" fontAlgn="base"/>
                      <a:r>
                        <a:rPr lang="en-US" sz="1200" b="0" i="0">
                          <a:effectLst/>
                          <a:latin typeface="Arial" panose="020B0604020202020204" pitchFamily="34" charset="0"/>
                        </a:rPr>
                        <a:t>Management will undertake a deep dive review of in-scope processes, as part of the forthcoming Risk and Control Self-Assessment (RCSA), involving all team members. </a:t>
                      </a:r>
                      <a:endParaRPr lang="en-US" sz="2700" b="0" i="0">
                        <a:effectLst/>
                      </a:endParaRPr>
                    </a:p>
                    <a:p>
                      <a:pPr algn="l" rtl="0" fontAlgn="base"/>
                      <a:r>
                        <a:rPr lang="en-US" sz="1200" b="0" i="0">
                          <a:effectLst/>
                          <a:latin typeface="Arial" panose="020B0604020202020204" pitchFamily="34" charset="0"/>
                        </a:rPr>
                        <a:t> </a:t>
                      </a:r>
                      <a:endParaRPr lang="en-US" sz="2700" b="0" i="0">
                        <a:effectLst/>
                      </a:endParaRPr>
                    </a:p>
                    <a:p>
                      <a:pPr algn="l" rtl="0" fontAlgn="base"/>
                      <a:r>
                        <a:rPr lang="en-US" sz="1200" b="0" i="0">
                          <a:effectLst/>
                          <a:latin typeface="Arial" panose="020B0604020202020204" pitchFamily="34" charset="0"/>
                        </a:rPr>
                        <a:t>Management will conduct training on both the Insight system, and breach definition, identification, and handling with a view to influencing positive risk culture. </a:t>
                      </a:r>
                      <a:endParaRPr lang="en-US" sz="2700" b="0" i="0">
                        <a:effectLst/>
                      </a:endParaRPr>
                    </a:p>
                    <a:p>
                      <a:pPr algn="l" rtl="0" fontAlgn="base"/>
                      <a:r>
                        <a:rPr lang="en-US" sz="1200" b="0" i="0">
                          <a:effectLst/>
                          <a:latin typeface="Arial" panose="020B0604020202020204" pitchFamily="34" charset="0"/>
                        </a:rPr>
                        <a:t> </a:t>
                      </a:r>
                      <a:endParaRPr lang="en-US" sz="2700" b="0" i="0">
                        <a:effectLst/>
                      </a:endParaRPr>
                    </a:p>
                  </a:txBody>
                  <a:tcPr marL="106543" marR="106543" marT="53271" marB="53271">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tc>
                  <a:txBody>
                    <a:bodyPr/>
                    <a:lstStyle/>
                    <a:p>
                      <a:pPr algn="l" rtl="0" fontAlgn="base"/>
                      <a:r>
                        <a:rPr lang="en-US" sz="1200" b="1" i="0" dirty="0">
                          <a:effectLst/>
                          <a:latin typeface="Arial" panose="020B0604020202020204" pitchFamily="34" charset="0"/>
                        </a:rPr>
                        <a:t>Issue Owner</a:t>
                      </a:r>
                      <a:r>
                        <a:rPr lang="en-US" sz="1200" b="0" i="0" dirty="0">
                          <a:effectLst/>
                          <a:latin typeface="Arial" panose="020B0604020202020204" pitchFamily="34" charset="0"/>
                        </a:rPr>
                        <a:t>:  </a:t>
                      </a:r>
                      <a:endParaRPr lang="en-US" sz="2700" b="0" i="0" dirty="0">
                        <a:effectLst/>
                      </a:endParaRPr>
                    </a:p>
                    <a:p>
                      <a:pPr algn="l" rtl="0" fontAlgn="base"/>
                      <a:r>
                        <a:rPr lang="en-US" sz="1200" b="1" i="0" dirty="0">
                          <a:effectLst/>
                          <a:latin typeface="Arial" panose="020B0604020202020204" pitchFamily="34" charset="0"/>
                        </a:rPr>
                        <a:t>Due Date:</a:t>
                      </a:r>
                      <a:r>
                        <a:rPr lang="en-US" sz="1200" b="0" i="0" dirty="0">
                          <a:effectLst/>
                          <a:latin typeface="Arial" panose="020B0604020202020204" pitchFamily="34" charset="0"/>
                        </a:rPr>
                        <a:t>  </a:t>
                      </a:r>
                      <a:endParaRPr lang="en-US" sz="2700" b="0" i="0" dirty="0">
                        <a:effectLst/>
                      </a:endParaRPr>
                    </a:p>
                    <a:p>
                      <a:pPr algn="l" rtl="0" fontAlgn="base"/>
                      <a:r>
                        <a:rPr lang="en-US" sz="1200" b="1" i="0" dirty="0">
                          <a:effectLst/>
                          <a:latin typeface="Arial" panose="020B0604020202020204" pitchFamily="34" charset="0"/>
                        </a:rPr>
                        <a:t>Action Owner</a:t>
                      </a:r>
                      <a:r>
                        <a:rPr lang="en-US" sz="1200" b="0" i="0" dirty="0">
                          <a:effectLst/>
                          <a:latin typeface="Arial" panose="020B0604020202020204" pitchFamily="34" charset="0"/>
                        </a:rPr>
                        <a:t>:  </a:t>
                      </a:r>
                      <a:endParaRPr lang="en-US" sz="2700" b="0" i="0" dirty="0">
                        <a:effectLst/>
                      </a:endParaRPr>
                    </a:p>
                    <a:p>
                      <a:pPr algn="l" rtl="0" fontAlgn="base"/>
                      <a:r>
                        <a:rPr lang="en-US" sz="1200" b="1" i="0" dirty="0">
                          <a:effectLst/>
                          <a:latin typeface="Arial" panose="020B0604020202020204" pitchFamily="34" charset="0"/>
                        </a:rPr>
                        <a:t>Due Date</a:t>
                      </a:r>
                      <a:r>
                        <a:rPr lang="en-US" sz="1200" b="0" i="0" dirty="0">
                          <a:effectLst/>
                          <a:latin typeface="Arial" panose="020B0604020202020204" pitchFamily="34" charset="0"/>
                        </a:rPr>
                        <a:t>:  </a:t>
                      </a:r>
                      <a:endParaRPr lang="en-US" sz="2700" b="0" i="0" dirty="0">
                        <a:effectLst/>
                      </a:endParaRPr>
                    </a:p>
                    <a:p>
                      <a:pPr algn="l" rtl="0" fontAlgn="base"/>
                      <a:r>
                        <a:rPr lang="en-US" sz="1200" b="0" i="0" dirty="0">
                          <a:effectLst/>
                          <a:latin typeface="Arial" panose="020B0604020202020204" pitchFamily="34" charset="0"/>
                        </a:rPr>
                        <a:t> </a:t>
                      </a:r>
                      <a:endParaRPr lang="en-US" sz="2700" b="0" i="0" dirty="0">
                        <a:effectLst/>
                      </a:endParaRPr>
                    </a:p>
                  </a:txBody>
                  <a:tcPr marL="106543" marR="106543" marT="53271" marB="53271">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952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99242137"/>
                  </a:ext>
                </a:extLst>
              </a:tr>
            </a:tbl>
          </a:graphicData>
        </a:graphic>
      </p:graphicFrame>
    </p:spTree>
    <p:extLst>
      <p:ext uri="{BB962C8B-B14F-4D97-AF65-F5344CB8AC3E}">
        <p14:creationId xmlns:p14="http://schemas.microsoft.com/office/powerpoint/2010/main" val="4088032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204833-E30F-4D12-A735-39B9431F7C91}"/>
              </a:ext>
            </a:extLst>
          </p:cNvPr>
          <p:cNvSpPr>
            <a:spLocks noGrp="1"/>
          </p:cNvSpPr>
          <p:nvPr>
            <p:ph type="title"/>
          </p:nvPr>
        </p:nvSpPr>
        <p:spPr>
          <a:xfrm>
            <a:off x="559838" y="74647"/>
            <a:ext cx="10594759" cy="1099007"/>
          </a:xfrm>
        </p:spPr>
        <p:txBody>
          <a:bodyPr anchor="ctr">
            <a:normAutofit/>
          </a:bodyPr>
          <a:lstStyle/>
          <a:p>
            <a:r>
              <a:rPr lang="en-AU" dirty="0">
                <a:latin typeface="Stag Medium" panose="02000603060000020004" charset="0"/>
              </a:rPr>
              <a:t>Reporting: Example of Executive Summary Extract</a:t>
            </a:r>
          </a:p>
        </p:txBody>
      </p:sp>
      <p:sp>
        <p:nvSpPr>
          <p:cNvPr id="7" name="Slide Number Placeholder 6" hidden="1">
            <a:extLst>
              <a:ext uri="{FF2B5EF4-FFF2-40B4-BE49-F238E27FC236}">
                <a16:creationId xmlns:a16="http://schemas.microsoft.com/office/drawing/2014/main" id="{EF7548BD-17D1-48C1-9995-5D8EA2C55265}"/>
              </a:ext>
            </a:extLst>
          </p:cNvPr>
          <p:cNvSpPr>
            <a:spLocks noGrp="1"/>
          </p:cNvSpPr>
          <p:nvPr>
            <p:ph type="sldNum" sz="quarter" idx="4294967295"/>
          </p:nvPr>
        </p:nvSpPr>
        <p:spPr>
          <a:xfrm>
            <a:off x="107820" y="6599853"/>
            <a:ext cx="430763" cy="192833"/>
          </a:xfrm>
        </p:spPr>
        <p:txBody>
          <a:bodyPr/>
          <a:lstStyle/>
          <a:p>
            <a:pPr>
              <a:spcAft>
                <a:spcPts val="600"/>
              </a:spcAft>
            </a:pPr>
            <a:fld id="{93F89621-79B8-47EC-AA71-EA1610D8CF24}" type="slidenum">
              <a:rPr lang="en-AU" smtClean="0"/>
              <a:pPr>
                <a:spcAft>
                  <a:spcPts val="600"/>
                </a:spcAft>
              </a:pPr>
              <a:t>25</a:t>
            </a:fld>
            <a:endParaRPr lang="en-AU"/>
          </a:p>
        </p:txBody>
      </p:sp>
      <p:sp>
        <p:nvSpPr>
          <p:cNvPr id="3" name="TextBox 2">
            <a:extLst>
              <a:ext uri="{FF2B5EF4-FFF2-40B4-BE49-F238E27FC236}">
                <a16:creationId xmlns:a16="http://schemas.microsoft.com/office/drawing/2014/main" id="{40BCF164-0B85-B660-BD42-58402EA3DEAE}"/>
              </a:ext>
            </a:extLst>
          </p:cNvPr>
          <p:cNvSpPr txBox="1"/>
          <p:nvPr/>
        </p:nvSpPr>
        <p:spPr>
          <a:xfrm>
            <a:off x="1362075" y="1809750"/>
            <a:ext cx="9086850" cy="3416320"/>
          </a:xfrm>
          <a:prstGeom prst="rect">
            <a:avLst/>
          </a:prstGeom>
          <a:noFill/>
        </p:spPr>
        <p:txBody>
          <a:bodyPr wrap="square" rtlCol="0">
            <a:spAutoFit/>
          </a:bodyPr>
          <a:lstStyle/>
          <a:p>
            <a:pPr algn="just" rtl="0" fontAlgn="base"/>
            <a:r>
              <a:rPr lang="en-US" sz="1800" b="0" i="0">
                <a:solidFill>
                  <a:srgbClr val="000000"/>
                </a:solidFill>
                <a:effectLst/>
                <a:highlight>
                  <a:srgbClr val="FFFFFF"/>
                </a:highlight>
                <a:latin typeface="Arial" panose="020B0604020202020204" pitchFamily="34" charset="0"/>
              </a:rPr>
              <a:t> </a:t>
            </a:r>
            <a:endParaRPr lang="en-US" b="0" i="0">
              <a:solidFill>
                <a:srgbClr val="000000"/>
              </a:solidFill>
              <a:effectLst/>
              <a:highlight>
                <a:srgbClr val="FFFFFF"/>
              </a:highlight>
              <a:latin typeface="Segoe UI" panose="020B0502040204020203" pitchFamily="34" charset="0"/>
            </a:endParaRPr>
          </a:p>
          <a:p>
            <a:pPr algn="just" rtl="0" fontAlgn="base"/>
            <a:r>
              <a:rPr lang="en-US" sz="1800" b="0" i="0" u="sng">
                <a:solidFill>
                  <a:srgbClr val="000000"/>
                </a:solidFill>
                <a:effectLst/>
                <a:highlight>
                  <a:srgbClr val="FFFFFF"/>
                </a:highlight>
                <a:latin typeface="Arial" panose="020B0604020202020204" pitchFamily="34" charset="0"/>
              </a:rPr>
              <a:t>Executive Summary extract:</a:t>
            </a:r>
            <a:r>
              <a:rPr lang="en-US" sz="1800" b="0" i="0">
                <a:solidFill>
                  <a:srgbClr val="000000"/>
                </a:solidFill>
                <a:effectLst/>
                <a:highlight>
                  <a:srgbClr val="FFFFFF"/>
                </a:highlight>
                <a:latin typeface="Arial" panose="020B0604020202020204" pitchFamily="34" charset="0"/>
              </a:rPr>
              <a:t> </a:t>
            </a:r>
            <a:endParaRPr lang="en-US" b="0" i="0">
              <a:solidFill>
                <a:srgbClr val="000000"/>
              </a:solidFill>
              <a:effectLst/>
              <a:highlight>
                <a:srgbClr val="FFFFFF"/>
              </a:highlight>
              <a:latin typeface="Segoe UI" panose="020B0502040204020203" pitchFamily="34" charset="0"/>
            </a:endParaRPr>
          </a:p>
          <a:p>
            <a:pPr algn="just" rtl="0" fontAlgn="base"/>
            <a:r>
              <a:rPr lang="en-US" sz="1800" b="0" i="0">
                <a:solidFill>
                  <a:srgbClr val="000000"/>
                </a:solidFill>
                <a:effectLst/>
                <a:highlight>
                  <a:srgbClr val="FFFFFF"/>
                </a:highlight>
                <a:latin typeface="Arial" panose="020B0604020202020204" pitchFamily="34" charset="0"/>
              </a:rPr>
              <a:t> </a:t>
            </a:r>
            <a:endParaRPr lang="en-US" b="0" i="0">
              <a:solidFill>
                <a:srgbClr val="000000"/>
              </a:solidFill>
              <a:effectLst/>
              <a:highlight>
                <a:srgbClr val="FFFFFF"/>
              </a:highlight>
              <a:latin typeface="Segoe UI" panose="020B0502040204020203" pitchFamily="34" charset="0"/>
            </a:endParaRPr>
          </a:p>
          <a:p>
            <a:pPr algn="just" rtl="0" fontAlgn="base"/>
            <a:r>
              <a:rPr lang="en-US" sz="1800" b="0" i="0">
                <a:solidFill>
                  <a:srgbClr val="000000"/>
                </a:solidFill>
                <a:effectLst/>
                <a:highlight>
                  <a:srgbClr val="FFFFFF"/>
                </a:highlight>
                <a:latin typeface="Arial" panose="020B0604020202020204" pitchFamily="34" charset="0"/>
              </a:rPr>
              <a:t>We assessed the risk culture of the Policy Administration team using the QBE Risk Culture Framework. Our audit identified that, for five out of six risk dimensions, the function demonstrated ‘Managed’ or higher scores, with only one area of weakness against the Risk Dimension of </a:t>
            </a:r>
            <a:r>
              <a:rPr lang="en-US" sz="1800" b="0" i="1">
                <a:solidFill>
                  <a:srgbClr val="000000"/>
                </a:solidFill>
                <a:effectLst/>
                <a:highlight>
                  <a:srgbClr val="FFFFFF"/>
                </a:highlight>
                <a:latin typeface="Arial" panose="020B0604020202020204" pitchFamily="34" charset="0"/>
              </a:rPr>
              <a:t>‘Psychological Safety &amp; Speaking Up’ </a:t>
            </a:r>
            <a:r>
              <a:rPr lang="en-US" sz="1800" b="0" i="0">
                <a:solidFill>
                  <a:srgbClr val="000000"/>
                </a:solidFill>
                <a:effectLst/>
                <a:highlight>
                  <a:srgbClr val="FFFFFF"/>
                </a:highlight>
                <a:latin typeface="Arial" panose="020B0604020202020204" pitchFamily="34" charset="0"/>
              </a:rPr>
              <a:t>(RC5). The remaining five risk dimensions of risk culture were assessed to be at least ‘Managed’ against the Framework, demonstrating a consistently application of risk culture attributes. An audit issue was raised, linked to inadequate self-reporting of errors – see ISS.1. </a:t>
            </a:r>
            <a:endParaRPr lang="en-US" b="0" i="0">
              <a:solidFill>
                <a:srgbClr val="000000"/>
              </a:solidFill>
              <a:effectLst/>
              <a:highlight>
                <a:srgbClr val="FFFFFF"/>
              </a:highlight>
              <a:latin typeface="Segoe UI" panose="020B0502040204020203" pitchFamily="34" charset="0"/>
            </a:endParaRPr>
          </a:p>
          <a:p>
            <a:endParaRPr lang="en-US"/>
          </a:p>
        </p:txBody>
      </p:sp>
    </p:spTree>
    <p:extLst>
      <p:ext uri="{BB962C8B-B14F-4D97-AF65-F5344CB8AC3E}">
        <p14:creationId xmlns:p14="http://schemas.microsoft.com/office/powerpoint/2010/main" val="1103822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204833-E30F-4D12-A735-39B9431F7C91}"/>
              </a:ext>
            </a:extLst>
          </p:cNvPr>
          <p:cNvSpPr>
            <a:spLocks noGrp="1"/>
          </p:cNvSpPr>
          <p:nvPr>
            <p:ph type="title"/>
          </p:nvPr>
        </p:nvSpPr>
        <p:spPr>
          <a:xfrm>
            <a:off x="559838" y="74647"/>
            <a:ext cx="10594759" cy="1099007"/>
          </a:xfrm>
        </p:spPr>
        <p:txBody>
          <a:bodyPr anchor="ctr">
            <a:normAutofit/>
          </a:bodyPr>
          <a:lstStyle/>
          <a:p>
            <a:r>
              <a:rPr lang="en-AU" dirty="0"/>
              <a:t>Reporting: Thematic Dashboard – Example</a:t>
            </a:r>
          </a:p>
        </p:txBody>
      </p:sp>
      <p:sp>
        <p:nvSpPr>
          <p:cNvPr id="7" name="Slide Number Placeholder 6" hidden="1">
            <a:extLst>
              <a:ext uri="{FF2B5EF4-FFF2-40B4-BE49-F238E27FC236}">
                <a16:creationId xmlns:a16="http://schemas.microsoft.com/office/drawing/2014/main" id="{EF7548BD-17D1-48C1-9995-5D8EA2C55265}"/>
              </a:ext>
            </a:extLst>
          </p:cNvPr>
          <p:cNvSpPr>
            <a:spLocks noGrp="1"/>
          </p:cNvSpPr>
          <p:nvPr>
            <p:ph type="sldNum" sz="quarter" idx="4294967295"/>
          </p:nvPr>
        </p:nvSpPr>
        <p:spPr>
          <a:xfrm>
            <a:off x="107820" y="6599853"/>
            <a:ext cx="430763" cy="192833"/>
          </a:xfrm>
        </p:spPr>
        <p:txBody>
          <a:bodyPr/>
          <a:lstStyle/>
          <a:p>
            <a:pPr>
              <a:spcAft>
                <a:spcPts val="600"/>
              </a:spcAft>
            </a:pPr>
            <a:fld id="{93F89621-79B8-47EC-AA71-EA1610D8CF24}" type="slidenum">
              <a:rPr lang="en-AU" smtClean="0"/>
              <a:pPr>
                <a:spcAft>
                  <a:spcPts val="600"/>
                </a:spcAft>
              </a:pPr>
              <a:t>26</a:t>
            </a:fld>
            <a:endParaRPr lang="en-AU"/>
          </a:p>
        </p:txBody>
      </p:sp>
      <p:graphicFrame>
        <p:nvGraphicFramePr>
          <p:cNvPr id="6" name="Table 5">
            <a:extLst>
              <a:ext uri="{FF2B5EF4-FFF2-40B4-BE49-F238E27FC236}">
                <a16:creationId xmlns:a16="http://schemas.microsoft.com/office/drawing/2014/main" id="{56BD36FE-A7A9-1ADF-F0D0-0617F358B81A}"/>
              </a:ext>
            </a:extLst>
          </p:cNvPr>
          <p:cNvGraphicFramePr>
            <a:graphicFrameLocks noGrp="1"/>
          </p:cNvGraphicFramePr>
          <p:nvPr>
            <p:extLst>
              <p:ext uri="{D42A27DB-BD31-4B8C-83A1-F6EECF244321}">
                <p14:modId xmlns:p14="http://schemas.microsoft.com/office/powerpoint/2010/main" val="449996207"/>
              </p:ext>
            </p:extLst>
          </p:nvPr>
        </p:nvGraphicFramePr>
        <p:xfrm>
          <a:off x="0" y="1351488"/>
          <a:ext cx="8352053" cy="5367519"/>
        </p:xfrm>
        <a:graphic>
          <a:graphicData uri="http://schemas.openxmlformats.org/drawingml/2006/table">
            <a:tbl>
              <a:tblPr firstRow="1" bandRow="1"/>
              <a:tblGrid>
                <a:gridCol w="1097280">
                  <a:extLst>
                    <a:ext uri="{9D8B030D-6E8A-4147-A177-3AD203B41FA5}">
                      <a16:colId xmlns:a16="http://schemas.microsoft.com/office/drawing/2014/main" val="2434932214"/>
                    </a:ext>
                  </a:extLst>
                </a:gridCol>
                <a:gridCol w="1206263">
                  <a:extLst>
                    <a:ext uri="{9D8B030D-6E8A-4147-A177-3AD203B41FA5}">
                      <a16:colId xmlns:a16="http://schemas.microsoft.com/office/drawing/2014/main" val="2167220138"/>
                    </a:ext>
                  </a:extLst>
                </a:gridCol>
                <a:gridCol w="1209702">
                  <a:extLst>
                    <a:ext uri="{9D8B030D-6E8A-4147-A177-3AD203B41FA5}">
                      <a16:colId xmlns:a16="http://schemas.microsoft.com/office/drawing/2014/main" val="52912627"/>
                    </a:ext>
                  </a:extLst>
                </a:gridCol>
                <a:gridCol w="1209702">
                  <a:extLst>
                    <a:ext uri="{9D8B030D-6E8A-4147-A177-3AD203B41FA5}">
                      <a16:colId xmlns:a16="http://schemas.microsoft.com/office/drawing/2014/main" val="3564883610"/>
                    </a:ext>
                  </a:extLst>
                </a:gridCol>
                <a:gridCol w="1209702">
                  <a:extLst>
                    <a:ext uri="{9D8B030D-6E8A-4147-A177-3AD203B41FA5}">
                      <a16:colId xmlns:a16="http://schemas.microsoft.com/office/drawing/2014/main" val="3929890910"/>
                    </a:ext>
                  </a:extLst>
                </a:gridCol>
                <a:gridCol w="1209702">
                  <a:extLst>
                    <a:ext uri="{9D8B030D-6E8A-4147-A177-3AD203B41FA5}">
                      <a16:colId xmlns:a16="http://schemas.microsoft.com/office/drawing/2014/main" val="3048584352"/>
                    </a:ext>
                  </a:extLst>
                </a:gridCol>
                <a:gridCol w="1209702">
                  <a:extLst>
                    <a:ext uri="{9D8B030D-6E8A-4147-A177-3AD203B41FA5}">
                      <a16:colId xmlns:a16="http://schemas.microsoft.com/office/drawing/2014/main" val="1168995741"/>
                    </a:ext>
                  </a:extLst>
                </a:gridCol>
              </a:tblGrid>
              <a:tr h="292367">
                <a:tc rowSpan="2">
                  <a:txBody>
                    <a:bodyPr/>
                    <a:lstStyle/>
                    <a:p>
                      <a:pPr algn="ctr"/>
                      <a:r>
                        <a:rPr lang="en-AU" sz="1000" b="1">
                          <a:solidFill>
                            <a:schemeClr val="bg1"/>
                          </a:solidFill>
                          <a:latin typeface="+mn-lt"/>
                        </a:rPr>
                        <a:t>Risk Culture</a:t>
                      </a:r>
                    </a:p>
                    <a:p>
                      <a:pPr algn="ctr"/>
                      <a:r>
                        <a:rPr lang="en-AU" sz="1000" b="1">
                          <a:solidFill>
                            <a:schemeClr val="bg1"/>
                          </a:solidFill>
                          <a:latin typeface="+mn-lt"/>
                        </a:rPr>
                        <a:t>Target State</a:t>
                      </a:r>
                    </a:p>
                  </a:txBody>
                  <a:tcPr marL="0" marR="0" marT="36000" marB="3600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DA5">
                        <a:lumMod val="50000"/>
                      </a:srgbClr>
                    </a:solidFill>
                  </a:tcPr>
                </a:tc>
                <a:tc>
                  <a:txBody>
                    <a:bodyPr/>
                    <a:lstStyle/>
                    <a:p>
                      <a:pPr algn="ctr">
                        <a:lnSpc>
                          <a:spcPct val="100000"/>
                        </a:lnSpc>
                      </a:pPr>
                      <a:r>
                        <a:rPr lang="en-AU" sz="1000" b="1">
                          <a:solidFill>
                            <a:schemeClr val="bg1"/>
                          </a:solidFill>
                          <a:latin typeface="+mn-lt"/>
                        </a:rPr>
                        <a:t>Specialty –Consolidated</a:t>
                      </a:r>
                    </a:p>
                  </a:txBody>
                  <a:tcPr marL="0" marR="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DA5">
                        <a:lumMod val="50000"/>
                      </a:srgbClr>
                    </a:solidFill>
                  </a:tcPr>
                </a:tc>
                <a:tc>
                  <a:txBody>
                    <a:bodyPr/>
                    <a:lstStyle/>
                    <a:p>
                      <a:pPr algn="ctr">
                        <a:lnSpc>
                          <a:spcPct val="100000"/>
                        </a:lnSpc>
                      </a:pPr>
                      <a:r>
                        <a:rPr lang="en-AU" sz="1000" b="1">
                          <a:solidFill>
                            <a:schemeClr val="bg1"/>
                          </a:solidFill>
                          <a:latin typeface="+mn-lt"/>
                        </a:rPr>
                        <a:t>Motor</a:t>
                      </a:r>
                    </a:p>
                  </a:txBody>
                  <a:tcPr marL="0" marR="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DA5">
                        <a:lumMod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b="1">
                          <a:solidFill>
                            <a:schemeClr val="bg1"/>
                          </a:solidFill>
                          <a:latin typeface="+mn-lt"/>
                        </a:rPr>
                        <a:t>Aviation</a:t>
                      </a:r>
                    </a:p>
                  </a:txBody>
                  <a:tcPr marL="0" marR="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DA5">
                        <a:lumMod val="50000"/>
                      </a:srgbClr>
                    </a:solidFill>
                  </a:tcPr>
                </a:tc>
                <a:tc>
                  <a:txBody>
                    <a:bodyPr/>
                    <a:lstStyle/>
                    <a:p>
                      <a:pPr algn="ctr">
                        <a:lnSpc>
                          <a:spcPct val="100000"/>
                        </a:lnSpc>
                      </a:pPr>
                      <a:r>
                        <a:rPr lang="en-AU" sz="1000" b="1">
                          <a:solidFill>
                            <a:schemeClr val="bg1"/>
                          </a:solidFill>
                          <a:latin typeface="+mn-lt"/>
                        </a:rPr>
                        <a:t>Marine</a:t>
                      </a:r>
                    </a:p>
                  </a:txBody>
                  <a:tcPr marL="0" marR="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DA5">
                        <a:lumMod val="50000"/>
                      </a:srgbClr>
                    </a:solidFill>
                  </a:tcPr>
                </a:tc>
                <a:tc>
                  <a:txBody>
                    <a:bodyPr/>
                    <a:lstStyle/>
                    <a:p>
                      <a:pPr algn="ctr">
                        <a:lnSpc>
                          <a:spcPct val="100000"/>
                        </a:lnSpc>
                      </a:pPr>
                      <a:r>
                        <a:rPr lang="en-AU" sz="1000" b="1">
                          <a:solidFill>
                            <a:schemeClr val="bg1"/>
                          </a:solidFill>
                          <a:latin typeface="+mn-lt"/>
                        </a:rPr>
                        <a:t>Construction</a:t>
                      </a:r>
                    </a:p>
                  </a:txBody>
                  <a:tcPr marL="0" marR="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DA5">
                        <a:lumMod val="50000"/>
                      </a:srgbClr>
                    </a:solidFill>
                  </a:tcPr>
                </a:tc>
                <a:tc>
                  <a:txBody>
                    <a:bodyPr/>
                    <a:lstStyle/>
                    <a:p>
                      <a:pPr algn="ctr">
                        <a:lnSpc>
                          <a:spcPct val="100000"/>
                        </a:lnSpc>
                      </a:pPr>
                      <a:r>
                        <a:rPr lang="en-AU" sz="1000" b="1">
                          <a:solidFill>
                            <a:schemeClr val="bg1"/>
                          </a:solidFill>
                          <a:latin typeface="+mn-lt"/>
                        </a:rPr>
                        <a:t>Health Care</a:t>
                      </a:r>
                    </a:p>
                  </a:txBody>
                  <a:tcPr marL="0" marR="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DA5">
                        <a:lumMod val="50000"/>
                      </a:srgbClr>
                    </a:solidFill>
                  </a:tcPr>
                </a:tc>
                <a:extLst>
                  <a:ext uri="{0D108BD9-81ED-4DB2-BD59-A6C34878D82A}">
                    <a16:rowId xmlns:a16="http://schemas.microsoft.com/office/drawing/2014/main" val="1100395887"/>
                  </a:ext>
                </a:extLst>
              </a:tr>
              <a:tr h="491814">
                <a:tc vMerge="1">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1000">
                          <a:solidFill>
                            <a:schemeClr val="bg1"/>
                          </a:solidFill>
                          <a:latin typeface="+mn-lt"/>
                        </a:rPr>
                        <a:t>Risk Culture Target State</a:t>
                      </a:r>
                    </a:p>
                  </a:txBody>
                  <a:tcPr marL="0" marR="0" marT="36000" marB="3600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DA5">
                        <a:lumMod val="5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100000"/>
                        </a:lnSpc>
                      </a:pPr>
                      <a:r>
                        <a:rPr lang="en-AU" sz="1000">
                          <a:solidFill>
                            <a:schemeClr val="bg1"/>
                          </a:solidFill>
                          <a:latin typeface="+mn-lt"/>
                        </a:rPr>
                        <a:t>Maturity Rating</a:t>
                      </a:r>
                    </a:p>
                  </a:txBody>
                  <a:tcPr marL="0" marR="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3DA5">
                        <a:lumMod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b="1">
                          <a:solidFill>
                            <a:schemeClr val="bg1"/>
                          </a:solidFill>
                          <a:latin typeface="+mn-lt"/>
                        </a:rPr>
                        <a:t>Maturity Rating</a:t>
                      </a:r>
                    </a:p>
                  </a:txBody>
                  <a:tcPr marL="0" marR="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3DA5">
                        <a:lumMod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b="1">
                          <a:solidFill>
                            <a:schemeClr val="bg1"/>
                          </a:solidFill>
                          <a:latin typeface="+mn-lt"/>
                        </a:rPr>
                        <a:t>Maturity Rating</a:t>
                      </a:r>
                    </a:p>
                    <a:p>
                      <a:pPr algn="ctr">
                        <a:lnSpc>
                          <a:spcPct val="100000"/>
                        </a:lnSpc>
                      </a:pPr>
                      <a:endParaRPr lang="en-AU" sz="1000" b="1">
                        <a:solidFill>
                          <a:schemeClr val="bg1"/>
                        </a:solidFill>
                        <a:latin typeface="+mn-lt"/>
                      </a:endParaRPr>
                    </a:p>
                  </a:txBody>
                  <a:tcPr marL="0" marR="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3DA5">
                        <a:lumMod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b="1">
                          <a:solidFill>
                            <a:schemeClr val="bg1"/>
                          </a:solidFill>
                          <a:latin typeface="+mn-lt"/>
                        </a:rPr>
                        <a:t>Maturity Rating</a:t>
                      </a:r>
                    </a:p>
                    <a:p>
                      <a:pPr algn="ctr">
                        <a:lnSpc>
                          <a:spcPct val="100000"/>
                        </a:lnSpc>
                      </a:pPr>
                      <a:endParaRPr lang="en-AU" sz="1000" b="1">
                        <a:solidFill>
                          <a:schemeClr val="bg1"/>
                        </a:solidFill>
                        <a:latin typeface="+mn-lt"/>
                      </a:endParaRPr>
                    </a:p>
                  </a:txBody>
                  <a:tcPr marL="0" marR="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3DA5">
                        <a:lumMod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b="1">
                          <a:solidFill>
                            <a:schemeClr val="bg1"/>
                          </a:solidFill>
                          <a:latin typeface="+mn-lt"/>
                        </a:rPr>
                        <a:t>Maturity Rating</a:t>
                      </a:r>
                    </a:p>
                    <a:p>
                      <a:pPr algn="ctr">
                        <a:lnSpc>
                          <a:spcPct val="100000"/>
                        </a:lnSpc>
                      </a:pPr>
                      <a:endParaRPr lang="en-AU" sz="1000" b="1">
                        <a:solidFill>
                          <a:schemeClr val="bg1"/>
                        </a:solidFill>
                        <a:latin typeface="+mn-lt"/>
                      </a:endParaRPr>
                    </a:p>
                  </a:txBody>
                  <a:tcPr marL="0" marR="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3DA5">
                        <a:lumMod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b="1">
                          <a:solidFill>
                            <a:schemeClr val="bg1"/>
                          </a:solidFill>
                          <a:latin typeface="+mn-lt"/>
                        </a:rPr>
                        <a:t>Maturity Rating</a:t>
                      </a:r>
                    </a:p>
                    <a:p>
                      <a:pPr algn="ctr">
                        <a:lnSpc>
                          <a:spcPct val="100000"/>
                        </a:lnSpc>
                      </a:pPr>
                      <a:endParaRPr lang="en-AU" sz="1000" b="1">
                        <a:solidFill>
                          <a:schemeClr val="bg1"/>
                        </a:solidFill>
                        <a:latin typeface="+mn-lt"/>
                      </a:endParaRPr>
                    </a:p>
                  </a:txBody>
                  <a:tcPr marL="0" marR="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3DA5">
                        <a:lumMod val="50000"/>
                      </a:srgbClr>
                    </a:solidFill>
                  </a:tcPr>
                </a:tc>
                <a:extLst>
                  <a:ext uri="{0D108BD9-81ED-4DB2-BD59-A6C34878D82A}">
                    <a16:rowId xmlns:a16="http://schemas.microsoft.com/office/drawing/2014/main" val="3660494910"/>
                  </a:ext>
                </a:extLst>
              </a:tr>
              <a:tr h="621986">
                <a:tc>
                  <a:txBody>
                    <a:bodyPr/>
                    <a:lstStyle/>
                    <a:p>
                      <a:pPr algn="ctr">
                        <a:spcAft>
                          <a:spcPts val="200"/>
                        </a:spcAft>
                      </a:pPr>
                      <a:r>
                        <a:rPr lang="en-AU" sz="800" b="1">
                          <a:solidFill>
                            <a:schemeClr val="bg1"/>
                          </a:solidFill>
                        </a:rPr>
                        <a:t>Overall Maturity Rating</a:t>
                      </a:r>
                    </a:p>
                  </a:txBody>
                  <a:tcPr marL="72000" marR="72000" marT="36000" marB="36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mpd="sng">
                      <a:noFill/>
                    </a:lnL>
                    <a:lnR w="12700" cap="flat" cmpd="sng" algn="ctr">
                      <a:solidFill>
                        <a:schemeClr val="bg1"/>
                      </a:solidFill>
                      <a:prstDash val="solid"/>
                      <a:round/>
                      <a:headEnd type="none" w="med" len="med"/>
                      <a:tailEnd type="none" w="med" len="med"/>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150076283"/>
                  </a:ext>
                </a:extLst>
              </a:tr>
              <a:tr h="62198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spcAft>
                          <a:spcPts val="200"/>
                        </a:spcAft>
                      </a:pPr>
                      <a:r>
                        <a:rPr lang="en-AU" sz="900" b="1">
                          <a:solidFill>
                            <a:schemeClr val="bg1"/>
                          </a:solidFill>
                        </a:rPr>
                        <a:t>1. Risk Governance</a:t>
                      </a:r>
                    </a:p>
                  </a:txBody>
                  <a:tcPr marL="36000" marR="36000" marT="36000" marB="36000"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mpd="sng">
                      <a:noFill/>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222184560"/>
                  </a:ext>
                </a:extLst>
              </a:tr>
              <a:tr h="71639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spcAft>
                          <a:spcPts val="200"/>
                        </a:spcAft>
                      </a:pPr>
                      <a:r>
                        <a:rPr lang="en-AU" sz="900" b="1">
                          <a:solidFill>
                            <a:schemeClr val="bg1"/>
                          </a:solidFill>
                        </a:rPr>
                        <a:t>2. Tone from the top and people leaders</a:t>
                      </a:r>
                    </a:p>
                  </a:txBody>
                  <a:tcPr marL="36000" marR="36000" marT="36000" marB="36000" anchor="ctr">
                    <a:lnL w="12700" cmpd="sng">
                      <a:noFill/>
                    </a:lnL>
                    <a:lnR w="12700" cmpd="sng">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mpd="sng">
                      <a:noFill/>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865993398"/>
                  </a:ext>
                </a:extLst>
              </a:tr>
              <a:tr h="64639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spcAft>
                          <a:spcPts val="200"/>
                        </a:spcAft>
                      </a:pPr>
                      <a:r>
                        <a:rPr lang="en-AU" sz="900" b="1">
                          <a:solidFill>
                            <a:schemeClr val="bg1"/>
                          </a:solidFill>
                        </a:rPr>
                        <a:t>3. Risk Appetite &amp; Risk based decision making</a:t>
                      </a:r>
                    </a:p>
                  </a:txBody>
                  <a:tcPr marL="36000" marR="36000" marT="36000" marB="36000" anchor="ctr">
                    <a:lnL w="12700" cmpd="sng">
                      <a:noFill/>
                    </a:lnL>
                    <a:lnR w="12700" cmpd="sng">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latinLnBrk="0" hangingPunct="1">
                        <a:lnSpc>
                          <a:spcPct val="100000"/>
                        </a:lnSpc>
                        <a:spcBef>
                          <a:spcPts val="0"/>
                        </a:spcBef>
                        <a:spcAft>
                          <a:spcPts val="300"/>
                        </a:spcAft>
                        <a:buFont typeface="Arial" panose="020B0604020202020204" pitchFamily="34" charset="0"/>
                        <a:buNone/>
                      </a:pPr>
                      <a:endParaRPr lang="en-AU" sz="800" b="0" i="1" u="none" strike="noStrike" kern="1200" baseline="0">
                        <a:solidFill>
                          <a:srgbClr val="000000"/>
                        </a:solidFill>
                        <a:effectLst/>
                        <a:latin typeface="+mn-lt"/>
                        <a:ea typeface="+mn-ea"/>
                        <a:cs typeface="+mn-cs"/>
                      </a:endParaRPr>
                    </a:p>
                  </a:txBody>
                  <a:tcPr marL="72000" marR="72000" marT="36000" marB="36000">
                    <a:lnL w="12700" cmpd="sng">
                      <a:noFill/>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14400" rtl="0" eaLnBrk="1" latinLnBrk="0" hangingPunct="1">
                        <a:lnSpc>
                          <a:spcPct val="100000"/>
                        </a:lnSpc>
                        <a:spcBef>
                          <a:spcPts val="0"/>
                        </a:spcBef>
                        <a:spcAft>
                          <a:spcPts val="300"/>
                        </a:spcAft>
                        <a:buFont typeface="Arial" panose="020B0604020202020204" pitchFamily="34" charset="0"/>
                        <a:buNone/>
                      </a:pPr>
                      <a:endParaRPr lang="en-AU" sz="800" b="0" i="1" u="none" strike="noStrike" kern="1200" baseline="0">
                        <a:solidFill>
                          <a:srgbClr val="000000"/>
                        </a:solidFill>
                        <a:effectLst/>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14400" rtl="0" eaLnBrk="1" latinLnBrk="0" hangingPunct="1">
                        <a:lnSpc>
                          <a:spcPct val="100000"/>
                        </a:lnSpc>
                        <a:spcBef>
                          <a:spcPts val="0"/>
                        </a:spcBef>
                        <a:spcAft>
                          <a:spcPts val="300"/>
                        </a:spcAft>
                        <a:buFont typeface="Arial" panose="020B0604020202020204" pitchFamily="34" charset="0"/>
                        <a:buNone/>
                      </a:pPr>
                      <a:endParaRPr lang="en-AU" sz="800" b="0" i="1" u="none" strike="noStrike" kern="1200" baseline="0">
                        <a:solidFill>
                          <a:srgbClr val="000000"/>
                        </a:solidFill>
                        <a:effectLst/>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14400" rtl="0" eaLnBrk="1" latinLnBrk="0" hangingPunct="1">
                        <a:lnSpc>
                          <a:spcPct val="100000"/>
                        </a:lnSpc>
                        <a:spcBef>
                          <a:spcPts val="0"/>
                        </a:spcBef>
                        <a:spcAft>
                          <a:spcPts val="300"/>
                        </a:spcAft>
                        <a:buFont typeface="Arial" panose="020B0604020202020204" pitchFamily="34" charset="0"/>
                        <a:buNone/>
                      </a:pPr>
                      <a:endParaRPr lang="en-AU" sz="800" b="0" i="1" u="none" strike="noStrike" kern="1200" baseline="0">
                        <a:solidFill>
                          <a:srgbClr val="000000"/>
                        </a:solidFill>
                        <a:effectLst/>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14400" rtl="0" eaLnBrk="1" latinLnBrk="0" hangingPunct="1">
                        <a:lnSpc>
                          <a:spcPct val="100000"/>
                        </a:lnSpc>
                        <a:spcBef>
                          <a:spcPts val="0"/>
                        </a:spcBef>
                        <a:spcAft>
                          <a:spcPts val="300"/>
                        </a:spcAft>
                        <a:buFont typeface="Arial" panose="020B0604020202020204" pitchFamily="34" charset="0"/>
                        <a:buNone/>
                      </a:pPr>
                      <a:endParaRPr lang="en-AU" sz="800" b="0" i="1" u="none" strike="noStrike" kern="1200" baseline="0">
                        <a:solidFill>
                          <a:srgbClr val="000000"/>
                        </a:solidFill>
                        <a:effectLst/>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14400" rtl="0" eaLnBrk="1" latinLnBrk="0" hangingPunct="1">
                        <a:lnSpc>
                          <a:spcPct val="100000"/>
                        </a:lnSpc>
                        <a:spcBef>
                          <a:spcPts val="0"/>
                        </a:spcBef>
                        <a:spcAft>
                          <a:spcPts val="300"/>
                        </a:spcAft>
                        <a:buFont typeface="Arial" panose="020B0604020202020204" pitchFamily="34" charset="0"/>
                        <a:buNone/>
                      </a:pPr>
                      <a:endParaRPr lang="en-AU" sz="800" b="0" i="1" u="none" strike="noStrike" kern="1200" baseline="0">
                        <a:solidFill>
                          <a:srgbClr val="000000"/>
                        </a:solidFill>
                        <a:effectLst/>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377787037"/>
                  </a:ext>
                </a:extLst>
              </a:tr>
              <a:tr h="62287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spcAft>
                          <a:spcPts val="200"/>
                        </a:spcAft>
                      </a:pPr>
                      <a:r>
                        <a:rPr lang="en-AU" sz="900" b="1">
                          <a:solidFill>
                            <a:schemeClr val="bg1"/>
                          </a:solidFill>
                        </a:rPr>
                        <a:t>4. Risk Skills, Resourcing and Capability</a:t>
                      </a:r>
                    </a:p>
                  </a:txBody>
                  <a:tcPr marL="36000" marR="36000" marT="36000" marB="36000" anchor="ctr">
                    <a:lnL w="12700" cmpd="sng">
                      <a:noFill/>
                    </a:lnL>
                    <a:lnR w="12700" cmpd="sng">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mpd="sng">
                      <a:noFill/>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55933494"/>
                  </a:ext>
                </a:extLst>
              </a:tr>
              <a:tr h="64631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spcAft>
                          <a:spcPts val="200"/>
                        </a:spcAft>
                      </a:pPr>
                      <a:r>
                        <a:rPr lang="en-AU" sz="900" b="1">
                          <a:solidFill>
                            <a:schemeClr val="bg1"/>
                          </a:solidFill>
                        </a:rPr>
                        <a:t>5. Psychological safety and speaking up</a:t>
                      </a:r>
                    </a:p>
                  </a:txBody>
                  <a:tcPr marL="36000" marR="36000" marT="36000" marB="36000" anchor="ctr">
                    <a:lnL w="12700" cmpd="sng">
                      <a:noFill/>
                    </a:lnL>
                    <a:lnR w="12700" cmpd="sng">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mpd="sng">
                      <a:noFill/>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927676059"/>
                  </a:ext>
                </a:extLst>
              </a:tr>
              <a:tr h="6229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spcAft>
                          <a:spcPts val="200"/>
                        </a:spcAft>
                      </a:pPr>
                      <a:r>
                        <a:rPr lang="en-AU" sz="900" b="1">
                          <a:solidFill>
                            <a:schemeClr val="bg1"/>
                          </a:solidFill>
                        </a:rPr>
                        <a:t>6. Performance Management &amp; Incentives</a:t>
                      </a:r>
                    </a:p>
                  </a:txBody>
                  <a:tcPr marL="36000" marR="36000" marT="36000" marB="36000" anchor="ctr">
                    <a:lnL w="12700" cmpd="sng">
                      <a:noFill/>
                    </a:lnL>
                    <a:lnR w="12700" cmpd="sng">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mpd="sng">
                      <a:noFill/>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87313" indent="-87313" algn="l" defTabSz="914400" rtl="0" eaLnBrk="1" latinLnBrk="0" hangingPunct="1">
                        <a:buFont typeface="Arial" panose="020B0604020202020204" pitchFamily="34" charset="0"/>
                        <a:buChar char="•"/>
                      </a:pPr>
                      <a:endParaRPr lang="en-AU" sz="800" kern="120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87313" indent="-87313" algn="l" defTabSz="914400" rtl="0" eaLnBrk="1" latinLnBrk="0" hangingPunct="1">
                        <a:buFont typeface="Arial" panose="020B0604020202020204" pitchFamily="34" charset="0"/>
                        <a:buChar char="•"/>
                      </a:pPr>
                      <a:endParaRPr lang="en-AU" sz="800" kern="1200" dirty="0">
                        <a:solidFill>
                          <a:schemeClr val="dk1"/>
                        </a:solidFill>
                        <a:latin typeface="+mn-lt"/>
                        <a:ea typeface="+mn-ea"/>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85873800"/>
                  </a:ext>
                </a:extLst>
              </a:tr>
            </a:tbl>
          </a:graphicData>
        </a:graphic>
      </p:graphicFrame>
      <p:graphicFrame>
        <p:nvGraphicFramePr>
          <p:cNvPr id="10" name="Table 80">
            <a:extLst>
              <a:ext uri="{FF2B5EF4-FFF2-40B4-BE49-F238E27FC236}">
                <a16:creationId xmlns:a16="http://schemas.microsoft.com/office/drawing/2014/main" id="{B827FB35-FB26-C986-DC39-C21B38FFAB42}"/>
              </a:ext>
            </a:extLst>
          </p:cNvPr>
          <p:cNvGraphicFramePr>
            <a:graphicFrameLocks noGrp="1"/>
          </p:cNvGraphicFramePr>
          <p:nvPr>
            <p:extLst>
              <p:ext uri="{D42A27DB-BD31-4B8C-83A1-F6EECF244321}">
                <p14:modId xmlns:p14="http://schemas.microsoft.com/office/powerpoint/2010/main" val="1497621294"/>
              </p:ext>
            </p:extLst>
          </p:nvPr>
        </p:nvGraphicFramePr>
        <p:xfrm>
          <a:off x="2304896" y="2040470"/>
          <a:ext cx="1199225" cy="179997"/>
        </p:xfrm>
        <a:graphic>
          <a:graphicData uri="http://schemas.openxmlformats.org/drawingml/2006/table">
            <a:tbl>
              <a:tblPr firstRow="1" bandRow="1"/>
              <a:tblGrid>
                <a:gridCol w="238422">
                  <a:extLst>
                    <a:ext uri="{9D8B030D-6E8A-4147-A177-3AD203B41FA5}">
                      <a16:colId xmlns:a16="http://schemas.microsoft.com/office/drawing/2014/main" val="1472509850"/>
                    </a:ext>
                  </a:extLst>
                </a:gridCol>
                <a:gridCol w="238422">
                  <a:extLst>
                    <a:ext uri="{9D8B030D-6E8A-4147-A177-3AD203B41FA5}">
                      <a16:colId xmlns:a16="http://schemas.microsoft.com/office/drawing/2014/main" val="702129178"/>
                    </a:ext>
                  </a:extLst>
                </a:gridCol>
                <a:gridCol w="238422">
                  <a:extLst>
                    <a:ext uri="{9D8B030D-6E8A-4147-A177-3AD203B41FA5}">
                      <a16:colId xmlns:a16="http://schemas.microsoft.com/office/drawing/2014/main" val="2083770203"/>
                    </a:ext>
                  </a:extLst>
                </a:gridCol>
                <a:gridCol w="238422">
                  <a:extLst>
                    <a:ext uri="{9D8B030D-6E8A-4147-A177-3AD203B41FA5}">
                      <a16:colId xmlns:a16="http://schemas.microsoft.com/office/drawing/2014/main" val="1490065240"/>
                    </a:ext>
                  </a:extLst>
                </a:gridCol>
                <a:gridCol w="245537">
                  <a:extLst>
                    <a:ext uri="{9D8B030D-6E8A-4147-A177-3AD203B41FA5}">
                      <a16:colId xmlns:a16="http://schemas.microsoft.com/office/drawing/2014/main" val="417963516"/>
                    </a:ext>
                  </a:extLst>
                </a:gridCol>
              </a:tblGrid>
              <a:tr h="17999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tx1"/>
                          </a:solidFill>
                        </a:rPr>
                        <a:t>A</a:t>
                      </a:r>
                    </a:p>
                  </a:txBody>
                  <a:tcPr marL="36000" marR="36000" marT="0" marB="0" anchor="ctr">
                    <a:lnL w="3175" cap="flat" cmpd="sng" algn="ctr">
                      <a:noFill/>
                      <a:prstDash val="solid"/>
                      <a:round/>
                      <a:headEnd type="none" w="med" len="med"/>
                      <a:tailEnd type="none" w="med" len="med"/>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20000"/>
                        <a:lumOff val="8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tx1"/>
                          </a:solidFill>
                        </a:rPr>
                        <a:t>R</a:t>
                      </a:r>
                    </a:p>
                  </a:txBody>
                  <a:tcPr marL="36000" marR="36000" marT="0" marB="0"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40000"/>
                        <a:lumOff val="6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tx1"/>
                          </a:solidFill>
                        </a:rPr>
                        <a:t>M</a:t>
                      </a:r>
                    </a:p>
                  </a:txBody>
                  <a:tcPr marL="36000" marR="36000" marT="0" marB="0"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60000"/>
                        <a:lumOff val="4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bg1"/>
                          </a:solidFill>
                        </a:rPr>
                        <a:t>E</a:t>
                      </a:r>
                    </a:p>
                  </a:txBody>
                  <a:tcPr marL="36000" marR="36000" marT="0" marB="0"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bg1"/>
                          </a:solidFill>
                        </a:rPr>
                        <a:t>SS</a:t>
                      </a:r>
                    </a:p>
                  </a:txBody>
                  <a:tcPr marL="36000" marR="36000" marT="0" marB="0" anchor="ctr">
                    <a:lnL w="12700" cmpd="sng">
                      <a:solidFill>
                        <a:srgbClr val="FFFFFF"/>
                      </a:solid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75000"/>
                      </a:srgbClr>
                    </a:solidFill>
                  </a:tcPr>
                </a:tc>
                <a:extLst>
                  <a:ext uri="{0D108BD9-81ED-4DB2-BD59-A6C34878D82A}">
                    <a16:rowId xmlns:a16="http://schemas.microsoft.com/office/drawing/2014/main" val="3864432065"/>
                  </a:ext>
                </a:extLst>
              </a:tr>
            </a:tbl>
          </a:graphicData>
        </a:graphic>
      </p:graphicFrame>
      <p:sp>
        <p:nvSpPr>
          <p:cNvPr id="12" name="Oval 11">
            <a:extLst>
              <a:ext uri="{FF2B5EF4-FFF2-40B4-BE49-F238E27FC236}">
                <a16:creationId xmlns:a16="http://schemas.microsoft.com/office/drawing/2014/main" id="{75819694-646E-F9A0-07F4-192FB014FF01}"/>
              </a:ext>
            </a:extLst>
          </p:cNvPr>
          <p:cNvSpPr/>
          <p:nvPr/>
        </p:nvSpPr>
        <p:spPr>
          <a:xfrm>
            <a:off x="1636394" y="2558838"/>
            <a:ext cx="234000" cy="234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effectLst/>
                <a:uLnTx/>
                <a:uFillTx/>
                <a:latin typeface="Arial" panose="020B0604020202020204"/>
                <a:ea typeface="+mn-ea"/>
                <a:cs typeface="+mn-cs"/>
              </a:rPr>
              <a:t>6.9</a:t>
            </a:r>
          </a:p>
        </p:txBody>
      </p:sp>
      <p:cxnSp>
        <p:nvCxnSpPr>
          <p:cNvPr id="13" name="Straight Connector 12">
            <a:extLst>
              <a:ext uri="{FF2B5EF4-FFF2-40B4-BE49-F238E27FC236}">
                <a16:creationId xmlns:a16="http://schemas.microsoft.com/office/drawing/2014/main" id="{05F8A2D0-A8C7-2A34-4866-E3F5AB6CC0F0}"/>
              </a:ext>
            </a:extLst>
          </p:cNvPr>
          <p:cNvCxnSpPr>
            <a:cxnSpLocks/>
            <a:stCxn id="19" idx="4"/>
            <a:endCxn id="23" idx="0"/>
          </p:cNvCxnSpPr>
          <p:nvPr/>
        </p:nvCxnSpPr>
        <p:spPr>
          <a:xfrm flipH="1">
            <a:off x="1675292" y="4110657"/>
            <a:ext cx="51519" cy="434305"/>
          </a:xfrm>
          <a:prstGeom prst="line">
            <a:avLst/>
          </a:prstGeom>
          <a:noFill/>
          <a:ln w="12700" cap="flat" cmpd="sng" algn="ctr">
            <a:solidFill>
              <a:schemeClr val="tx2">
                <a:lumMod val="25000"/>
                <a:lumOff val="75000"/>
              </a:schemeClr>
            </a:solidFill>
            <a:prstDash val="sysDash"/>
            <a:miter lim="800000"/>
          </a:ln>
          <a:effectLst/>
        </p:spPr>
      </p:cxnSp>
      <p:cxnSp>
        <p:nvCxnSpPr>
          <p:cNvPr id="14" name="Straight Connector 13">
            <a:extLst>
              <a:ext uri="{FF2B5EF4-FFF2-40B4-BE49-F238E27FC236}">
                <a16:creationId xmlns:a16="http://schemas.microsoft.com/office/drawing/2014/main" id="{75451C5A-DCAA-BAFF-7B2B-8484AD09D98D}"/>
              </a:ext>
            </a:extLst>
          </p:cNvPr>
          <p:cNvCxnSpPr>
            <a:cxnSpLocks/>
            <a:stCxn id="18" idx="4"/>
            <a:endCxn id="19" idx="0"/>
          </p:cNvCxnSpPr>
          <p:nvPr/>
        </p:nvCxnSpPr>
        <p:spPr>
          <a:xfrm flipH="1">
            <a:off x="1726811" y="3398577"/>
            <a:ext cx="103100" cy="496080"/>
          </a:xfrm>
          <a:prstGeom prst="line">
            <a:avLst/>
          </a:prstGeom>
          <a:noFill/>
          <a:ln w="12700" cap="flat" cmpd="sng" algn="ctr">
            <a:solidFill>
              <a:schemeClr val="tx2">
                <a:lumMod val="25000"/>
                <a:lumOff val="75000"/>
              </a:schemeClr>
            </a:solidFill>
            <a:prstDash val="sysDash"/>
            <a:miter lim="800000"/>
          </a:ln>
          <a:effectLst/>
        </p:spPr>
      </p:cxnSp>
      <p:cxnSp>
        <p:nvCxnSpPr>
          <p:cNvPr id="15" name="Straight Connector 14">
            <a:extLst>
              <a:ext uri="{FF2B5EF4-FFF2-40B4-BE49-F238E27FC236}">
                <a16:creationId xmlns:a16="http://schemas.microsoft.com/office/drawing/2014/main" id="{B62282DA-260D-3036-5097-0F6558EF049C}"/>
              </a:ext>
            </a:extLst>
          </p:cNvPr>
          <p:cNvCxnSpPr>
            <a:cxnSpLocks/>
            <a:stCxn id="23" idx="4"/>
            <a:endCxn id="20" idx="0"/>
          </p:cNvCxnSpPr>
          <p:nvPr/>
        </p:nvCxnSpPr>
        <p:spPr>
          <a:xfrm>
            <a:off x="1675292" y="4760962"/>
            <a:ext cx="88321" cy="396665"/>
          </a:xfrm>
          <a:prstGeom prst="line">
            <a:avLst/>
          </a:prstGeom>
          <a:noFill/>
          <a:ln w="12700" cap="flat" cmpd="sng" algn="ctr">
            <a:solidFill>
              <a:schemeClr val="tx2">
                <a:lumMod val="25000"/>
                <a:lumOff val="75000"/>
              </a:schemeClr>
            </a:solidFill>
            <a:prstDash val="sysDash"/>
            <a:miter lim="800000"/>
          </a:ln>
          <a:effectLst/>
        </p:spPr>
      </p:cxnSp>
      <p:cxnSp>
        <p:nvCxnSpPr>
          <p:cNvPr id="16" name="Straight Connector 15">
            <a:extLst>
              <a:ext uri="{FF2B5EF4-FFF2-40B4-BE49-F238E27FC236}">
                <a16:creationId xmlns:a16="http://schemas.microsoft.com/office/drawing/2014/main" id="{8DFF8EDF-97C3-6FB4-3E3B-2FE85AE0EF77}"/>
              </a:ext>
            </a:extLst>
          </p:cNvPr>
          <p:cNvCxnSpPr>
            <a:cxnSpLocks/>
            <a:stCxn id="20" idx="4"/>
            <a:endCxn id="21" idx="0"/>
          </p:cNvCxnSpPr>
          <p:nvPr/>
        </p:nvCxnSpPr>
        <p:spPr>
          <a:xfrm>
            <a:off x="1763613" y="5373627"/>
            <a:ext cx="115331" cy="439577"/>
          </a:xfrm>
          <a:prstGeom prst="line">
            <a:avLst/>
          </a:prstGeom>
          <a:noFill/>
          <a:ln w="12700" cap="flat" cmpd="sng" algn="ctr">
            <a:solidFill>
              <a:schemeClr val="tx2">
                <a:lumMod val="25000"/>
                <a:lumOff val="75000"/>
              </a:schemeClr>
            </a:solidFill>
            <a:prstDash val="sysDash"/>
            <a:miter lim="800000"/>
          </a:ln>
          <a:effectLst/>
        </p:spPr>
      </p:cxnSp>
      <p:cxnSp>
        <p:nvCxnSpPr>
          <p:cNvPr id="17" name="Straight Connector 16">
            <a:extLst>
              <a:ext uri="{FF2B5EF4-FFF2-40B4-BE49-F238E27FC236}">
                <a16:creationId xmlns:a16="http://schemas.microsoft.com/office/drawing/2014/main" id="{602937E0-D9D8-2BE4-52F9-6A6F3C57D5BA}"/>
              </a:ext>
            </a:extLst>
          </p:cNvPr>
          <p:cNvCxnSpPr>
            <a:cxnSpLocks/>
            <a:stCxn id="21" idx="4"/>
            <a:endCxn id="22" idx="0"/>
          </p:cNvCxnSpPr>
          <p:nvPr/>
        </p:nvCxnSpPr>
        <p:spPr>
          <a:xfrm flipH="1">
            <a:off x="1845415" y="6029204"/>
            <a:ext cx="33529" cy="416499"/>
          </a:xfrm>
          <a:prstGeom prst="line">
            <a:avLst/>
          </a:prstGeom>
          <a:noFill/>
          <a:ln w="12700" cap="flat" cmpd="sng" algn="ctr">
            <a:solidFill>
              <a:schemeClr val="tx2">
                <a:lumMod val="25000"/>
                <a:lumOff val="75000"/>
              </a:schemeClr>
            </a:solidFill>
            <a:prstDash val="sysDash"/>
            <a:miter lim="800000"/>
          </a:ln>
          <a:effectLst/>
        </p:spPr>
      </p:cxnSp>
      <p:sp>
        <p:nvSpPr>
          <p:cNvPr id="18" name="Oval 17">
            <a:extLst>
              <a:ext uri="{FF2B5EF4-FFF2-40B4-BE49-F238E27FC236}">
                <a16:creationId xmlns:a16="http://schemas.microsoft.com/office/drawing/2014/main" id="{C9C5C9CF-E696-1716-8236-945B50744D06}"/>
              </a:ext>
            </a:extLst>
          </p:cNvPr>
          <p:cNvSpPr/>
          <p:nvPr/>
        </p:nvSpPr>
        <p:spPr>
          <a:xfrm>
            <a:off x="1721911" y="3182577"/>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7</a:t>
            </a:r>
          </a:p>
        </p:txBody>
      </p:sp>
      <p:sp>
        <p:nvSpPr>
          <p:cNvPr id="19" name="Oval 18">
            <a:extLst>
              <a:ext uri="{FF2B5EF4-FFF2-40B4-BE49-F238E27FC236}">
                <a16:creationId xmlns:a16="http://schemas.microsoft.com/office/drawing/2014/main" id="{DFA84C83-5099-8F85-BDD6-B852DAFCBAFA}"/>
              </a:ext>
            </a:extLst>
          </p:cNvPr>
          <p:cNvSpPr/>
          <p:nvPr/>
        </p:nvSpPr>
        <p:spPr>
          <a:xfrm>
            <a:off x="1618811" y="3894657"/>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6.6</a:t>
            </a:r>
          </a:p>
        </p:txBody>
      </p:sp>
      <p:sp>
        <p:nvSpPr>
          <p:cNvPr id="20" name="Oval 19">
            <a:extLst>
              <a:ext uri="{FF2B5EF4-FFF2-40B4-BE49-F238E27FC236}">
                <a16:creationId xmlns:a16="http://schemas.microsoft.com/office/drawing/2014/main" id="{83C8F129-A6D7-B683-DF6D-7471A1935453}"/>
              </a:ext>
            </a:extLst>
          </p:cNvPr>
          <p:cNvSpPr/>
          <p:nvPr/>
        </p:nvSpPr>
        <p:spPr>
          <a:xfrm>
            <a:off x="1655613" y="5157627"/>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6.8</a:t>
            </a:r>
          </a:p>
        </p:txBody>
      </p:sp>
      <p:sp>
        <p:nvSpPr>
          <p:cNvPr id="21" name="Oval 20">
            <a:extLst>
              <a:ext uri="{FF2B5EF4-FFF2-40B4-BE49-F238E27FC236}">
                <a16:creationId xmlns:a16="http://schemas.microsoft.com/office/drawing/2014/main" id="{557827A1-48D0-F3A6-9F94-918AAC9E970E}"/>
              </a:ext>
            </a:extLst>
          </p:cNvPr>
          <p:cNvSpPr/>
          <p:nvPr/>
        </p:nvSpPr>
        <p:spPr>
          <a:xfrm>
            <a:off x="1770944" y="5813204"/>
            <a:ext cx="216000" cy="216000"/>
          </a:xfrm>
          <a:prstGeom prst="ellipse">
            <a:avLst/>
          </a:prstGeom>
          <a:solidFill>
            <a:schemeClr val="tx2">
              <a:lumMod val="25000"/>
              <a:lumOff val="75000"/>
            </a:schemeClr>
          </a:solidFill>
          <a:ln w="12700" cap="flat" cmpd="sng" algn="ctr">
            <a:noFill/>
            <a:prstDash val="solid"/>
            <a:miter lim="800000"/>
          </a:ln>
          <a:effectLst/>
        </p:spPr>
        <p:txBody>
          <a:bodyPr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7.4</a:t>
            </a:r>
          </a:p>
        </p:txBody>
      </p:sp>
      <p:sp>
        <p:nvSpPr>
          <p:cNvPr id="22" name="Oval 21">
            <a:extLst>
              <a:ext uri="{FF2B5EF4-FFF2-40B4-BE49-F238E27FC236}">
                <a16:creationId xmlns:a16="http://schemas.microsoft.com/office/drawing/2014/main" id="{8C44C118-6567-BF8C-8872-45CF51076598}"/>
              </a:ext>
            </a:extLst>
          </p:cNvPr>
          <p:cNvSpPr/>
          <p:nvPr/>
        </p:nvSpPr>
        <p:spPr>
          <a:xfrm>
            <a:off x="1737415" y="6445703"/>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7.2</a:t>
            </a:r>
          </a:p>
        </p:txBody>
      </p:sp>
      <p:sp>
        <p:nvSpPr>
          <p:cNvPr id="23" name="Oval 22">
            <a:extLst>
              <a:ext uri="{FF2B5EF4-FFF2-40B4-BE49-F238E27FC236}">
                <a16:creationId xmlns:a16="http://schemas.microsoft.com/office/drawing/2014/main" id="{B3A785D8-E501-7C45-AF6B-DFC3DED51BDF}"/>
              </a:ext>
            </a:extLst>
          </p:cNvPr>
          <p:cNvSpPr/>
          <p:nvPr/>
        </p:nvSpPr>
        <p:spPr>
          <a:xfrm>
            <a:off x="1567292" y="4544962"/>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6.2</a:t>
            </a:r>
          </a:p>
        </p:txBody>
      </p:sp>
      <p:cxnSp>
        <p:nvCxnSpPr>
          <p:cNvPr id="24" name="Straight Connector 23">
            <a:extLst>
              <a:ext uri="{FF2B5EF4-FFF2-40B4-BE49-F238E27FC236}">
                <a16:creationId xmlns:a16="http://schemas.microsoft.com/office/drawing/2014/main" id="{7B593714-0D23-0D02-7B2F-04F84F6AB3F5}"/>
              </a:ext>
            </a:extLst>
          </p:cNvPr>
          <p:cNvCxnSpPr>
            <a:cxnSpLocks/>
            <a:stCxn id="30" idx="4"/>
            <a:endCxn id="34" idx="0"/>
          </p:cNvCxnSpPr>
          <p:nvPr/>
        </p:nvCxnSpPr>
        <p:spPr>
          <a:xfrm flipH="1">
            <a:off x="5354376" y="4113520"/>
            <a:ext cx="232436" cy="424370"/>
          </a:xfrm>
          <a:prstGeom prst="line">
            <a:avLst/>
          </a:prstGeom>
          <a:noFill/>
          <a:ln w="12700" cap="flat" cmpd="sng" algn="ctr">
            <a:solidFill>
              <a:schemeClr val="tx2">
                <a:lumMod val="25000"/>
                <a:lumOff val="75000"/>
              </a:schemeClr>
            </a:solidFill>
            <a:prstDash val="sysDash"/>
            <a:miter lim="800000"/>
          </a:ln>
          <a:effectLst/>
        </p:spPr>
      </p:cxnSp>
      <p:cxnSp>
        <p:nvCxnSpPr>
          <p:cNvPr id="25" name="Straight Connector 24">
            <a:extLst>
              <a:ext uri="{FF2B5EF4-FFF2-40B4-BE49-F238E27FC236}">
                <a16:creationId xmlns:a16="http://schemas.microsoft.com/office/drawing/2014/main" id="{30E2693B-2A78-690C-0EA7-94D1E2065991}"/>
              </a:ext>
            </a:extLst>
          </p:cNvPr>
          <p:cNvCxnSpPr>
            <a:cxnSpLocks/>
            <a:stCxn id="29" idx="4"/>
            <a:endCxn id="30" idx="0"/>
          </p:cNvCxnSpPr>
          <p:nvPr/>
        </p:nvCxnSpPr>
        <p:spPr>
          <a:xfrm>
            <a:off x="5454960" y="3393707"/>
            <a:ext cx="131852" cy="503813"/>
          </a:xfrm>
          <a:prstGeom prst="line">
            <a:avLst/>
          </a:prstGeom>
          <a:noFill/>
          <a:ln w="12700" cap="flat" cmpd="sng" algn="ctr">
            <a:solidFill>
              <a:schemeClr val="tx2">
                <a:lumMod val="25000"/>
                <a:lumOff val="75000"/>
              </a:schemeClr>
            </a:solidFill>
            <a:prstDash val="sysDash"/>
            <a:miter lim="800000"/>
          </a:ln>
          <a:effectLst/>
        </p:spPr>
      </p:cxnSp>
      <p:cxnSp>
        <p:nvCxnSpPr>
          <p:cNvPr id="26" name="Straight Connector 25">
            <a:extLst>
              <a:ext uri="{FF2B5EF4-FFF2-40B4-BE49-F238E27FC236}">
                <a16:creationId xmlns:a16="http://schemas.microsoft.com/office/drawing/2014/main" id="{CE89A770-99AA-0493-22B9-36F3E9D52FF2}"/>
              </a:ext>
            </a:extLst>
          </p:cNvPr>
          <p:cNvCxnSpPr>
            <a:cxnSpLocks/>
            <a:stCxn id="34" idx="4"/>
            <a:endCxn id="31" idx="0"/>
          </p:cNvCxnSpPr>
          <p:nvPr/>
        </p:nvCxnSpPr>
        <p:spPr>
          <a:xfrm>
            <a:off x="5354376" y="4753890"/>
            <a:ext cx="4799" cy="406659"/>
          </a:xfrm>
          <a:prstGeom prst="line">
            <a:avLst/>
          </a:prstGeom>
          <a:noFill/>
          <a:ln w="12700" cap="flat" cmpd="sng" algn="ctr">
            <a:solidFill>
              <a:schemeClr val="tx2">
                <a:lumMod val="25000"/>
                <a:lumOff val="75000"/>
              </a:schemeClr>
            </a:solidFill>
            <a:prstDash val="sysDash"/>
            <a:miter lim="800000"/>
          </a:ln>
          <a:effectLst/>
        </p:spPr>
      </p:cxnSp>
      <p:cxnSp>
        <p:nvCxnSpPr>
          <p:cNvPr id="27" name="Straight Connector 26">
            <a:extLst>
              <a:ext uri="{FF2B5EF4-FFF2-40B4-BE49-F238E27FC236}">
                <a16:creationId xmlns:a16="http://schemas.microsoft.com/office/drawing/2014/main" id="{81BAE81C-BB77-3CB8-FDF6-4A46811C3FB5}"/>
              </a:ext>
            </a:extLst>
          </p:cNvPr>
          <p:cNvCxnSpPr>
            <a:cxnSpLocks/>
            <a:stCxn id="31" idx="4"/>
            <a:endCxn id="32" idx="0"/>
          </p:cNvCxnSpPr>
          <p:nvPr/>
        </p:nvCxnSpPr>
        <p:spPr>
          <a:xfrm>
            <a:off x="5359175" y="5376549"/>
            <a:ext cx="227637" cy="421725"/>
          </a:xfrm>
          <a:prstGeom prst="line">
            <a:avLst/>
          </a:prstGeom>
          <a:noFill/>
          <a:ln w="12700" cap="flat" cmpd="sng" algn="ctr">
            <a:solidFill>
              <a:schemeClr val="tx2">
                <a:lumMod val="25000"/>
                <a:lumOff val="75000"/>
              </a:schemeClr>
            </a:solidFill>
            <a:prstDash val="sysDash"/>
            <a:miter lim="800000"/>
          </a:ln>
          <a:effectLst/>
        </p:spPr>
      </p:cxnSp>
      <p:cxnSp>
        <p:nvCxnSpPr>
          <p:cNvPr id="28" name="Straight Connector 27">
            <a:extLst>
              <a:ext uri="{FF2B5EF4-FFF2-40B4-BE49-F238E27FC236}">
                <a16:creationId xmlns:a16="http://schemas.microsoft.com/office/drawing/2014/main" id="{186E05D1-D8C6-557D-33AF-989C997C487B}"/>
              </a:ext>
            </a:extLst>
          </p:cNvPr>
          <p:cNvCxnSpPr>
            <a:cxnSpLocks/>
            <a:stCxn id="32" idx="4"/>
            <a:endCxn id="33" idx="0"/>
          </p:cNvCxnSpPr>
          <p:nvPr/>
        </p:nvCxnSpPr>
        <p:spPr>
          <a:xfrm flipH="1">
            <a:off x="5450819" y="6014274"/>
            <a:ext cx="135993" cy="425311"/>
          </a:xfrm>
          <a:prstGeom prst="line">
            <a:avLst/>
          </a:prstGeom>
          <a:noFill/>
          <a:ln w="12700" cap="flat" cmpd="sng" algn="ctr">
            <a:solidFill>
              <a:schemeClr val="tx2">
                <a:lumMod val="25000"/>
                <a:lumOff val="75000"/>
              </a:schemeClr>
            </a:solidFill>
            <a:prstDash val="sysDash"/>
            <a:miter lim="800000"/>
          </a:ln>
          <a:effectLst/>
        </p:spPr>
      </p:cxnSp>
      <p:sp>
        <p:nvSpPr>
          <p:cNvPr id="29" name="Oval 28">
            <a:extLst>
              <a:ext uri="{FF2B5EF4-FFF2-40B4-BE49-F238E27FC236}">
                <a16:creationId xmlns:a16="http://schemas.microsoft.com/office/drawing/2014/main" id="{BD428460-EC45-DD3B-71F2-8C83C84B154B}"/>
              </a:ext>
            </a:extLst>
          </p:cNvPr>
          <p:cNvSpPr/>
          <p:nvPr/>
        </p:nvSpPr>
        <p:spPr>
          <a:xfrm>
            <a:off x="5346960" y="3177707"/>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7</a:t>
            </a:r>
          </a:p>
        </p:txBody>
      </p:sp>
      <p:sp>
        <p:nvSpPr>
          <p:cNvPr id="30" name="Oval 29">
            <a:extLst>
              <a:ext uri="{FF2B5EF4-FFF2-40B4-BE49-F238E27FC236}">
                <a16:creationId xmlns:a16="http://schemas.microsoft.com/office/drawing/2014/main" id="{F6C9CD78-8564-633E-98FE-801EFBCA6D7D}"/>
              </a:ext>
            </a:extLst>
          </p:cNvPr>
          <p:cNvSpPr/>
          <p:nvPr/>
        </p:nvSpPr>
        <p:spPr>
          <a:xfrm>
            <a:off x="5478812" y="3897520"/>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8</a:t>
            </a:r>
          </a:p>
        </p:txBody>
      </p:sp>
      <p:sp>
        <p:nvSpPr>
          <p:cNvPr id="31" name="Oval 30">
            <a:extLst>
              <a:ext uri="{FF2B5EF4-FFF2-40B4-BE49-F238E27FC236}">
                <a16:creationId xmlns:a16="http://schemas.microsoft.com/office/drawing/2014/main" id="{8EED52D1-1DFF-5613-DBEF-B680F37A3053}"/>
              </a:ext>
            </a:extLst>
          </p:cNvPr>
          <p:cNvSpPr/>
          <p:nvPr/>
        </p:nvSpPr>
        <p:spPr>
          <a:xfrm>
            <a:off x="5251175" y="5160549"/>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6</a:t>
            </a:r>
          </a:p>
        </p:txBody>
      </p:sp>
      <p:sp>
        <p:nvSpPr>
          <p:cNvPr id="32" name="Oval 31">
            <a:extLst>
              <a:ext uri="{FF2B5EF4-FFF2-40B4-BE49-F238E27FC236}">
                <a16:creationId xmlns:a16="http://schemas.microsoft.com/office/drawing/2014/main" id="{EFB34F29-CB0A-5222-E7D0-9737D2907EB0}"/>
              </a:ext>
            </a:extLst>
          </p:cNvPr>
          <p:cNvSpPr/>
          <p:nvPr/>
        </p:nvSpPr>
        <p:spPr>
          <a:xfrm>
            <a:off x="5478812" y="5798274"/>
            <a:ext cx="216000" cy="216000"/>
          </a:xfrm>
          <a:prstGeom prst="ellipse">
            <a:avLst/>
          </a:prstGeom>
          <a:solidFill>
            <a:schemeClr val="tx2">
              <a:lumMod val="25000"/>
              <a:lumOff val="75000"/>
            </a:schemeClr>
          </a:solidFill>
          <a:ln w="12700" cap="flat" cmpd="sng" algn="ctr">
            <a:noFill/>
            <a:prstDash val="solid"/>
            <a:miter lim="800000"/>
          </a:ln>
          <a:effectLst/>
        </p:spPr>
        <p:txBody>
          <a:bodyPr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8</a:t>
            </a:r>
          </a:p>
        </p:txBody>
      </p:sp>
      <p:sp>
        <p:nvSpPr>
          <p:cNvPr id="33" name="Oval 32">
            <a:extLst>
              <a:ext uri="{FF2B5EF4-FFF2-40B4-BE49-F238E27FC236}">
                <a16:creationId xmlns:a16="http://schemas.microsoft.com/office/drawing/2014/main" id="{9B4451FB-C6B2-54C6-19C1-2EA10D9B905E}"/>
              </a:ext>
            </a:extLst>
          </p:cNvPr>
          <p:cNvSpPr/>
          <p:nvPr/>
        </p:nvSpPr>
        <p:spPr>
          <a:xfrm>
            <a:off x="5342819" y="6439585"/>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7</a:t>
            </a:r>
          </a:p>
        </p:txBody>
      </p:sp>
      <p:sp>
        <p:nvSpPr>
          <p:cNvPr id="34" name="Oval 33">
            <a:extLst>
              <a:ext uri="{FF2B5EF4-FFF2-40B4-BE49-F238E27FC236}">
                <a16:creationId xmlns:a16="http://schemas.microsoft.com/office/drawing/2014/main" id="{54614EAA-5EFD-15AA-4375-BE039208F695}"/>
              </a:ext>
            </a:extLst>
          </p:cNvPr>
          <p:cNvSpPr/>
          <p:nvPr/>
        </p:nvSpPr>
        <p:spPr>
          <a:xfrm>
            <a:off x="5246376" y="4537890"/>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6</a:t>
            </a:r>
          </a:p>
        </p:txBody>
      </p:sp>
      <p:sp>
        <p:nvSpPr>
          <p:cNvPr id="35" name="Oval 34">
            <a:extLst>
              <a:ext uri="{FF2B5EF4-FFF2-40B4-BE49-F238E27FC236}">
                <a16:creationId xmlns:a16="http://schemas.microsoft.com/office/drawing/2014/main" id="{76B292E8-0FEF-7869-0F81-7373216039EE}"/>
              </a:ext>
            </a:extLst>
          </p:cNvPr>
          <p:cNvSpPr/>
          <p:nvPr/>
        </p:nvSpPr>
        <p:spPr>
          <a:xfrm>
            <a:off x="5349874" y="2556658"/>
            <a:ext cx="234000" cy="234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effectLst/>
                <a:uLnTx/>
                <a:uFillTx/>
                <a:latin typeface="Arial" panose="020B0604020202020204"/>
                <a:ea typeface="+mn-ea"/>
                <a:cs typeface="+mn-cs"/>
              </a:rPr>
              <a:t>7</a:t>
            </a:r>
          </a:p>
        </p:txBody>
      </p:sp>
      <p:cxnSp>
        <p:nvCxnSpPr>
          <p:cNvPr id="36" name="Straight Connector 35">
            <a:extLst>
              <a:ext uri="{FF2B5EF4-FFF2-40B4-BE49-F238E27FC236}">
                <a16:creationId xmlns:a16="http://schemas.microsoft.com/office/drawing/2014/main" id="{C794A8E3-2CB4-7DB6-1239-AE7E1EA99224}"/>
              </a:ext>
            </a:extLst>
          </p:cNvPr>
          <p:cNvCxnSpPr>
            <a:cxnSpLocks/>
            <a:stCxn id="42" idx="4"/>
            <a:endCxn id="46" idx="0"/>
          </p:cNvCxnSpPr>
          <p:nvPr/>
        </p:nvCxnSpPr>
        <p:spPr>
          <a:xfrm flipH="1">
            <a:off x="2935465" y="4116878"/>
            <a:ext cx="29488" cy="431621"/>
          </a:xfrm>
          <a:prstGeom prst="line">
            <a:avLst/>
          </a:prstGeom>
          <a:noFill/>
          <a:ln w="12700" cap="flat" cmpd="sng" algn="ctr">
            <a:solidFill>
              <a:schemeClr val="tx2">
                <a:lumMod val="25000"/>
                <a:lumOff val="75000"/>
              </a:schemeClr>
            </a:solidFill>
            <a:prstDash val="sysDash"/>
            <a:miter lim="800000"/>
          </a:ln>
          <a:effectLst/>
        </p:spPr>
      </p:cxnSp>
      <p:cxnSp>
        <p:nvCxnSpPr>
          <p:cNvPr id="37" name="Straight Connector 36">
            <a:extLst>
              <a:ext uri="{FF2B5EF4-FFF2-40B4-BE49-F238E27FC236}">
                <a16:creationId xmlns:a16="http://schemas.microsoft.com/office/drawing/2014/main" id="{279055FB-770E-E8C3-3E4A-FF8732386F13}"/>
              </a:ext>
            </a:extLst>
          </p:cNvPr>
          <p:cNvCxnSpPr>
            <a:cxnSpLocks/>
            <a:stCxn id="41" idx="4"/>
            <a:endCxn id="42" idx="0"/>
          </p:cNvCxnSpPr>
          <p:nvPr/>
        </p:nvCxnSpPr>
        <p:spPr>
          <a:xfrm flipH="1">
            <a:off x="2964953" y="3408318"/>
            <a:ext cx="222834" cy="492560"/>
          </a:xfrm>
          <a:prstGeom prst="line">
            <a:avLst/>
          </a:prstGeom>
          <a:noFill/>
          <a:ln w="12700" cap="flat" cmpd="sng" algn="ctr">
            <a:solidFill>
              <a:schemeClr val="tx2">
                <a:lumMod val="25000"/>
                <a:lumOff val="75000"/>
              </a:schemeClr>
            </a:solidFill>
            <a:prstDash val="sysDash"/>
            <a:miter lim="800000"/>
          </a:ln>
          <a:effectLst/>
        </p:spPr>
      </p:cxnSp>
      <p:cxnSp>
        <p:nvCxnSpPr>
          <p:cNvPr id="38" name="Straight Connector 37">
            <a:extLst>
              <a:ext uri="{FF2B5EF4-FFF2-40B4-BE49-F238E27FC236}">
                <a16:creationId xmlns:a16="http://schemas.microsoft.com/office/drawing/2014/main" id="{B150C2B3-91AD-F6DD-B698-43033655CC8E}"/>
              </a:ext>
            </a:extLst>
          </p:cNvPr>
          <p:cNvCxnSpPr>
            <a:cxnSpLocks/>
            <a:stCxn id="46" idx="4"/>
            <a:endCxn id="43" idx="0"/>
          </p:cNvCxnSpPr>
          <p:nvPr/>
        </p:nvCxnSpPr>
        <p:spPr>
          <a:xfrm>
            <a:off x="2935465" y="4764499"/>
            <a:ext cx="143296" cy="398971"/>
          </a:xfrm>
          <a:prstGeom prst="line">
            <a:avLst/>
          </a:prstGeom>
          <a:noFill/>
          <a:ln w="12700" cap="flat" cmpd="sng" algn="ctr">
            <a:solidFill>
              <a:schemeClr val="tx2">
                <a:lumMod val="25000"/>
                <a:lumOff val="75000"/>
              </a:schemeClr>
            </a:solidFill>
            <a:prstDash val="sysDash"/>
            <a:miter lim="800000"/>
          </a:ln>
          <a:effectLst/>
        </p:spPr>
      </p:cxnSp>
      <p:cxnSp>
        <p:nvCxnSpPr>
          <p:cNvPr id="39" name="Straight Connector 38">
            <a:extLst>
              <a:ext uri="{FF2B5EF4-FFF2-40B4-BE49-F238E27FC236}">
                <a16:creationId xmlns:a16="http://schemas.microsoft.com/office/drawing/2014/main" id="{92B8CFD7-711A-E0F1-9A42-6C0AA90F6614}"/>
              </a:ext>
            </a:extLst>
          </p:cNvPr>
          <p:cNvCxnSpPr>
            <a:cxnSpLocks/>
            <a:stCxn id="43" idx="4"/>
            <a:endCxn id="44" idx="0"/>
          </p:cNvCxnSpPr>
          <p:nvPr/>
        </p:nvCxnSpPr>
        <p:spPr>
          <a:xfrm flipH="1">
            <a:off x="2973346" y="5379470"/>
            <a:ext cx="105415" cy="424845"/>
          </a:xfrm>
          <a:prstGeom prst="line">
            <a:avLst/>
          </a:prstGeom>
          <a:noFill/>
          <a:ln w="12700" cap="flat" cmpd="sng" algn="ctr">
            <a:solidFill>
              <a:schemeClr val="tx2">
                <a:lumMod val="25000"/>
                <a:lumOff val="75000"/>
              </a:schemeClr>
            </a:solidFill>
            <a:prstDash val="sysDash"/>
            <a:miter lim="800000"/>
          </a:ln>
          <a:effectLst/>
        </p:spPr>
      </p:cxnSp>
      <p:cxnSp>
        <p:nvCxnSpPr>
          <p:cNvPr id="40" name="Straight Connector 39">
            <a:extLst>
              <a:ext uri="{FF2B5EF4-FFF2-40B4-BE49-F238E27FC236}">
                <a16:creationId xmlns:a16="http://schemas.microsoft.com/office/drawing/2014/main" id="{E41DF6EF-9E9E-916C-775A-83163B3460EA}"/>
              </a:ext>
            </a:extLst>
          </p:cNvPr>
          <p:cNvCxnSpPr>
            <a:cxnSpLocks/>
            <a:stCxn id="44" idx="4"/>
            <a:endCxn id="45" idx="0"/>
          </p:cNvCxnSpPr>
          <p:nvPr/>
        </p:nvCxnSpPr>
        <p:spPr>
          <a:xfrm>
            <a:off x="2973346" y="6020315"/>
            <a:ext cx="128117" cy="422329"/>
          </a:xfrm>
          <a:prstGeom prst="line">
            <a:avLst/>
          </a:prstGeom>
          <a:noFill/>
          <a:ln w="12700" cap="flat" cmpd="sng" algn="ctr">
            <a:solidFill>
              <a:schemeClr val="tx2">
                <a:lumMod val="25000"/>
                <a:lumOff val="75000"/>
              </a:schemeClr>
            </a:solidFill>
            <a:prstDash val="sysDash"/>
            <a:miter lim="800000"/>
          </a:ln>
          <a:effectLst/>
        </p:spPr>
      </p:cxnSp>
      <p:sp>
        <p:nvSpPr>
          <p:cNvPr id="41" name="Oval 40">
            <a:extLst>
              <a:ext uri="{FF2B5EF4-FFF2-40B4-BE49-F238E27FC236}">
                <a16:creationId xmlns:a16="http://schemas.microsoft.com/office/drawing/2014/main" id="{97FBDC71-AB54-46FF-C020-A1EC4407429D}"/>
              </a:ext>
            </a:extLst>
          </p:cNvPr>
          <p:cNvSpPr/>
          <p:nvPr/>
        </p:nvSpPr>
        <p:spPr>
          <a:xfrm>
            <a:off x="3079787" y="3192318"/>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8</a:t>
            </a:r>
          </a:p>
        </p:txBody>
      </p:sp>
      <p:sp>
        <p:nvSpPr>
          <p:cNvPr id="42" name="Oval 41">
            <a:extLst>
              <a:ext uri="{FF2B5EF4-FFF2-40B4-BE49-F238E27FC236}">
                <a16:creationId xmlns:a16="http://schemas.microsoft.com/office/drawing/2014/main" id="{BEE289B1-6AD8-C93F-917F-91D2C141CEC4}"/>
              </a:ext>
            </a:extLst>
          </p:cNvPr>
          <p:cNvSpPr/>
          <p:nvPr/>
        </p:nvSpPr>
        <p:spPr>
          <a:xfrm>
            <a:off x="2856953" y="3900878"/>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6.8</a:t>
            </a:r>
          </a:p>
        </p:txBody>
      </p:sp>
      <p:sp>
        <p:nvSpPr>
          <p:cNvPr id="43" name="Oval 42">
            <a:extLst>
              <a:ext uri="{FF2B5EF4-FFF2-40B4-BE49-F238E27FC236}">
                <a16:creationId xmlns:a16="http://schemas.microsoft.com/office/drawing/2014/main" id="{1F3B960E-CEE2-F0C3-0236-D9EDD7A64931}"/>
              </a:ext>
            </a:extLst>
          </p:cNvPr>
          <p:cNvSpPr/>
          <p:nvPr/>
        </p:nvSpPr>
        <p:spPr>
          <a:xfrm>
            <a:off x="2970761" y="5163470"/>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7.3</a:t>
            </a:r>
          </a:p>
        </p:txBody>
      </p:sp>
      <p:sp>
        <p:nvSpPr>
          <p:cNvPr id="44" name="Oval 43">
            <a:extLst>
              <a:ext uri="{FF2B5EF4-FFF2-40B4-BE49-F238E27FC236}">
                <a16:creationId xmlns:a16="http://schemas.microsoft.com/office/drawing/2014/main" id="{AC969718-D677-616B-BA6B-365C2AF31F74}"/>
              </a:ext>
            </a:extLst>
          </p:cNvPr>
          <p:cNvSpPr/>
          <p:nvPr/>
        </p:nvSpPr>
        <p:spPr>
          <a:xfrm>
            <a:off x="2865346" y="5804315"/>
            <a:ext cx="216000" cy="216000"/>
          </a:xfrm>
          <a:prstGeom prst="ellipse">
            <a:avLst/>
          </a:prstGeom>
          <a:solidFill>
            <a:schemeClr val="tx2">
              <a:lumMod val="25000"/>
              <a:lumOff val="75000"/>
            </a:schemeClr>
          </a:solidFill>
          <a:ln w="12700" cap="flat" cmpd="sng" algn="ctr">
            <a:noFill/>
            <a:prstDash val="solid"/>
            <a:miter lim="800000"/>
          </a:ln>
          <a:effectLst/>
        </p:spPr>
        <p:txBody>
          <a:bodyPr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6.8</a:t>
            </a:r>
          </a:p>
        </p:txBody>
      </p:sp>
      <p:sp>
        <p:nvSpPr>
          <p:cNvPr id="45" name="Oval 44">
            <a:extLst>
              <a:ext uri="{FF2B5EF4-FFF2-40B4-BE49-F238E27FC236}">
                <a16:creationId xmlns:a16="http://schemas.microsoft.com/office/drawing/2014/main" id="{9D6BD7C5-1825-24D4-BAA2-4CF1170BF500}"/>
              </a:ext>
            </a:extLst>
          </p:cNvPr>
          <p:cNvSpPr/>
          <p:nvPr/>
        </p:nvSpPr>
        <p:spPr>
          <a:xfrm>
            <a:off x="2993463" y="6442644"/>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7.4</a:t>
            </a:r>
          </a:p>
        </p:txBody>
      </p:sp>
      <p:sp>
        <p:nvSpPr>
          <p:cNvPr id="46" name="Oval 45">
            <a:extLst>
              <a:ext uri="{FF2B5EF4-FFF2-40B4-BE49-F238E27FC236}">
                <a16:creationId xmlns:a16="http://schemas.microsoft.com/office/drawing/2014/main" id="{3C50A5D1-2F93-1E5A-CA20-4328D7C1780D}"/>
              </a:ext>
            </a:extLst>
          </p:cNvPr>
          <p:cNvSpPr/>
          <p:nvPr/>
        </p:nvSpPr>
        <p:spPr>
          <a:xfrm>
            <a:off x="2827465" y="4548499"/>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6.7</a:t>
            </a:r>
          </a:p>
        </p:txBody>
      </p:sp>
      <p:sp>
        <p:nvSpPr>
          <p:cNvPr id="47" name="Oval 46">
            <a:extLst>
              <a:ext uri="{FF2B5EF4-FFF2-40B4-BE49-F238E27FC236}">
                <a16:creationId xmlns:a16="http://schemas.microsoft.com/office/drawing/2014/main" id="{BDDE797F-DE0C-CB86-15FA-1B0349D6F4CD}"/>
              </a:ext>
            </a:extLst>
          </p:cNvPr>
          <p:cNvSpPr/>
          <p:nvPr/>
        </p:nvSpPr>
        <p:spPr>
          <a:xfrm>
            <a:off x="2923460" y="2559928"/>
            <a:ext cx="234000" cy="234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effectLst/>
                <a:uLnTx/>
                <a:uFillTx/>
                <a:latin typeface="Arial" panose="020B0604020202020204"/>
                <a:ea typeface="+mn-ea"/>
                <a:cs typeface="+mn-cs"/>
              </a:rPr>
              <a:t>7.2</a:t>
            </a:r>
          </a:p>
        </p:txBody>
      </p:sp>
      <p:cxnSp>
        <p:nvCxnSpPr>
          <p:cNvPr id="48" name="Straight Connector 47">
            <a:extLst>
              <a:ext uri="{FF2B5EF4-FFF2-40B4-BE49-F238E27FC236}">
                <a16:creationId xmlns:a16="http://schemas.microsoft.com/office/drawing/2014/main" id="{99200984-A327-3564-C4CF-AFC34E3AF435}"/>
              </a:ext>
            </a:extLst>
          </p:cNvPr>
          <p:cNvCxnSpPr>
            <a:cxnSpLocks/>
            <a:stCxn id="54" idx="4"/>
            <a:endCxn id="58" idx="0"/>
          </p:cNvCxnSpPr>
          <p:nvPr/>
        </p:nvCxnSpPr>
        <p:spPr>
          <a:xfrm flipH="1">
            <a:off x="4217456" y="4101327"/>
            <a:ext cx="102786" cy="429491"/>
          </a:xfrm>
          <a:prstGeom prst="line">
            <a:avLst/>
          </a:prstGeom>
          <a:noFill/>
          <a:ln w="12700" cap="flat" cmpd="sng" algn="ctr">
            <a:solidFill>
              <a:schemeClr val="tx2">
                <a:lumMod val="25000"/>
                <a:lumOff val="75000"/>
              </a:schemeClr>
            </a:solidFill>
            <a:prstDash val="sysDash"/>
            <a:miter lim="800000"/>
          </a:ln>
          <a:effectLst/>
        </p:spPr>
      </p:cxnSp>
      <p:cxnSp>
        <p:nvCxnSpPr>
          <p:cNvPr id="49" name="Straight Connector 48">
            <a:extLst>
              <a:ext uri="{FF2B5EF4-FFF2-40B4-BE49-F238E27FC236}">
                <a16:creationId xmlns:a16="http://schemas.microsoft.com/office/drawing/2014/main" id="{B5C7E174-4683-986B-7560-6D8ABD0599EF}"/>
              </a:ext>
            </a:extLst>
          </p:cNvPr>
          <p:cNvCxnSpPr>
            <a:cxnSpLocks/>
            <a:stCxn id="53" idx="4"/>
            <a:endCxn id="54" idx="0"/>
          </p:cNvCxnSpPr>
          <p:nvPr/>
        </p:nvCxnSpPr>
        <p:spPr>
          <a:xfrm flipH="1">
            <a:off x="4320242" y="3403447"/>
            <a:ext cx="57213" cy="481880"/>
          </a:xfrm>
          <a:prstGeom prst="line">
            <a:avLst/>
          </a:prstGeom>
          <a:noFill/>
          <a:ln w="12700" cap="flat" cmpd="sng" algn="ctr">
            <a:solidFill>
              <a:schemeClr val="tx2">
                <a:lumMod val="25000"/>
                <a:lumOff val="75000"/>
              </a:schemeClr>
            </a:solidFill>
            <a:prstDash val="sysDash"/>
            <a:miter lim="800000"/>
          </a:ln>
          <a:effectLst/>
        </p:spPr>
      </p:cxnSp>
      <p:cxnSp>
        <p:nvCxnSpPr>
          <p:cNvPr id="50" name="Straight Connector 49">
            <a:extLst>
              <a:ext uri="{FF2B5EF4-FFF2-40B4-BE49-F238E27FC236}">
                <a16:creationId xmlns:a16="http://schemas.microsoft.com/office/drawing/2014/main" id="{B34598C9-0D42-C0DA-F8AA-589CEFDF2681}"/>
              </a:ext>
            </a:extLst>
          </p:cNvPr>
          <p:cNvCxnSpPr>
            <a:cxnSpLocks/>
            <a:stCxn id="58" idx="4"/>
            <a:endCxn id="55" idx="0"/>
          </p:cNvCxnSpPr>
          <p:nvPr/>
        </p:nvCxnSpPr>
        <p:spPr>
          <a:xfrm>
            <a:off x="4217456" y="4746818"/>
            <a:ext cx="104880" cy="412270"/>
          </a:xfrm>
          <a:prstGeom prst="line">
            <a:avLst/>
          </a:prstGeom>
          <a:noFill/>
          <a:ln w="12700" cap="flat" cmpd="sng" algn="ctr">
            <a:solidFill>
              <a:schemeClr val="tx2">
                <a:lumMod val="25000"/>
                <a:lumOff val="75000"/>
              </a:schemeClr>
            </a:solidFill>
            <a:prstDash val="sysDash"/>
            <a:miter lim="800000"/>
          </a:ln>
          <a:effectLst/>
        </p:spPr>
      </p:cxnSp>
      <p:cxnSp>
        <p:nvCxnSpPr>
          <p:cNvPr id="51" name="Straight Connector 50">
            <a:extLst>
              <a:ext uri="{FF2B5EF4-FFF2-40B4-BE49-F238E27FC236}">
                <a16:creationId xmlns:a16="http://schemas.microsoft.com/office/drawing/2014/main" id="{4490F879-49C4-CD13-F320-F0C353E95366}"/>
              </a:ext>
            </a:extLst>
          </p:cNvPr>
          <p:cNvCxnSpPr>
            <a:cxnSpLocks/>
            <a:stCxn id="55" idx="4"/>
            <a:endCxn id="56" idx="0"/>
          </p:cNvCxnSpPr>
          <p:nvPr/>
        </p:nvCxnSpPr>
        <p:spPr>
          <a:xfrm>
            <a:off x="4322336" y="5375088"/>
            <a:ext cx="27245" cy="441079"/>
          </a:xfrm>
          <a:prstGeom prst="line">
            <a:avLst/>
          </a:prstGeom>
          <a:noFill/>
          <a:ln w="12700" cap="flat" cmpd="sng" algn="ctr">
            <a:solidFill>
              <a:schemeClr val="tx2">
                <a:lumMod val="25000"/>
                <a:lumOff val="75000"/>
              </a:schemeClr>
            </a:solidFill>
            <a:prstDash val="sysDash"/>
            <a:miter lim="800000"/>
          </a:ln>
          <a:effectLst/>
        </p:spPr>
      </p:cxnSp>
      <p:cxnSp>
        <p:nvCxnSpPr>
          <p:cNvPr id="52" name="Straight Connector 51">
            <a:extLst>
              <a:ext uri="{FF2B5EF4-FFF2-40B4-BE49-F238E27FC236}">
                <a16:creationId xmlns:a16="http://schemas.microsoft.com/office/drawing/2014/main" id="{9A7E6683-1EE9-0C86-8A5C-97476A52320A}"/>
              </a:ext>
            </a:extLst>
          </p:cNvPr>
          <p:cNvCxnSpPr>
            <a:cxnSpLocks/>
            <a:stCxn id="56" idx="4"/>
            <a:endCxn id="57" idx="0"/>
          </p:cNvCxnSpPr>
          <p:nvPr/>
        </p:nvCxnSpPr>
        <p:spPr>
          <a:xfrm flipH="1">
            <a:off x="4345206" y="6032167"/>
            <a:ext cx="4375" cy="394581"/>
          </a:xfrm>
          <a:prstGeom prst="line">
            <a:avLst/>
          </a:prstGeom>
          <a:noFill/>
          <a:ln w="12700" cap="flat" cmpd="sng" algn="ctr">
            <a:solidFill>
              <a:schemeClr val="tx2">
                <a:lumMod val="25000"/>
                <a:lumOff val="75000"/>
              </a:schemeClr>
            </a:solidFill>
            <a:prstDash val="sysDash"/>
            <a:miter lim="800000"/>
          </a:ln>
          <a:effectLst/>
        </p:spPr>
      </p:cxnSp>
      <p:sp>
        <p:nvSpPr>
          <p:cNvPr id="53" name="Oval 52">
            <a:extLst>
              <a:ext uri="{FF2B5EF4-FFF2-40B4-BE49-F238E27FC236}">
                <a16:creationId xmlns:a16="http://schemas.microsoft.com/office/drawing/2014/main" id="{9E729005-585B-D392-F60A-07B49DB1A3E7}"/>
              </a:ext>
            </a:extLst>
          </p:cNvPr>
          <p:cNvSpPr/>
          <p:nvPr/>
        </p:nvSpPr>
        <p:spPr>
          <a:xfrm>
            <a:off x="4269455" y="3187447"/>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8.4</a:t>
            </a:r>
          </a:p>
        </p:txBody>
      </p:sp>
      <p:sp>
        <p:nvSpPr>
          <p:cNvPr id="54" name="Oval 53">
            <a:extLst>
              <a:ext uri="{FF2B5EF4-FFF2-40B4-BE49-F238E27FC236}">
                <a16:creationId xmlns:a16="http://schemas.microsoft.com/office/drawing/2014/main" id="{FE8F8707-6F82-B072-A403-C50120DC0A01}"/>
              </a:ext>
            </a:extLst>
          </p:cNvPr>
          <p:cNvSpPr/>
          <p:nvPr/>
        </p:nvSpPr>
        <p:spPr>
          <a:xfrm>
            <a:off x="4212242" y="3885327"/>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7.6</a:t>
            </a:r>
          </a:p>
        </p:txBody>
      </p:sp>
      <p:sp>
        <p:nvSpPr>
          <p:cNvPr id="55" name="Oval 54">
            <a:extLst>
              <a:ext uri="{FF2B5EF4-FFF2-40B4-BE49-F238E27FC236}">
                <a16:creationId xmlns:a16="http://schemas.microsoft.com/office/drawing/2014/main" id="{DC81DCA7-3AD2-9D91-F41F-9D2D99024072}"/>
              </a:ext>
            </a:extLst>
          </p:cNvPr>
          <p:cNvSpPr/>
          <p:nvPr/>
        </p:nvSpPr>
        <p:spPr>
          <a:xfrm>
            <a:off x="4214336" y="5159088"/>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7.6</a:t>
            </a:r>
          </a:p>
        </p:txBody>
      </p:sp>
      <p:sp>
        <p:nvSpPr>
          <p:cNvPr id="56" name="Oval 55">
            <a:extLst>
              <a:ext uri="{FF2B5EF4-FFF2-40B4-BE49-F238E27FC236}">
                <a16:creationId xmlns:a16="http://schemas.microsoft.com/office/drawing/2014/main" id="{360A7A8E-C063-C0C6-9DE9-A2EC9C62B579}"/>
              </a:ext>
            </a:extLst>
          </p:cNvPr>
          <p:cNvSpPr/>
          <p:nvPr/>
        </p:nvSpPr>
        <p:spPr>
          <a:xfrm>
            <a:off x="4241581" y="5816167"/>
            <a:ext cx="216000" cy="216000"/>
          </a:xfrm>
          <a:prstGeom prst="ellipse">
            <a:avLst/>
          </a:prstGeom>
          <a:solidFill>
            <a:schemeClr val="tx2">
              <a:lumMod val="25000"/>
              <a:lumOff val="75000"/>
            </a:schemeClr>
          </a:solidFill>
          <a:ln w="12700" cap="flat" cmpd="sng" algn="ctr">
            <a:noFill/>
            <a:prstDash val="solid"/>
            <a:miter lim="800000"/>
          </a:ln>
          <a:effectLst/>
        </p:spPr>
        <p:txBody>
          <a:bodyPr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8</a:t>
            </a:r>
          </a:p>
        </p:txBody>
      </p:sp>
      <p:sp>
        <p:nvSpPr>
          <p:cNvPr id="57" name="Oval 56">
            <a:extLst>
              <a:ext uri="{FF2B5EF4-FFF2-40B4-BE49-F238E27FC236}">
                <a16:creationId xmlns:a16="http://schemas.microsoft.com/office/drawing/2014/main" id="{B4E79931-F4D1-800D-EBD9-2AFB74CCBBCF}"/>
              </a:ext>
            </a:extLst>
          </p:cNvPr>
          <p:cNvSpPr/>
          <p:nvPr/>
        </p:nvSpPr>
        <p:spPr>
          <a:xfrm>
            <a:off x="4237206" y="6426748"/>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8</a:t>
            </a:r>
          </a:p>
        </p:txBody>
      </p:sp>
      <p:sp>
        <p:nvSpPr>
          <p:cNvPr id="58" name="Oval 57">
            <a:extLst>
              <a:ext uri="{FF2B5EF4-FFF2-40B4-BE49-F238E27FC236}">
                <a16:creationId xmlns:a16="http://schemas.microsoft.com/office/drawing/2014/main" id="{0E80907C-9850-90B7-FADC-B1AB13BEE39B}"/>
              </a:ext>
            </a:extLst>
          </p:cNvPr>
          <p:cNvSpPr/>
          <p:nvPr/>
        </p:nvSpPr>
        <p:spPr>
          <a:xfrm>
            <a:off x="4109456" y="4530818"/>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7</a:t>
            </a:r>
          </a:p>
        </p:txBody>
      </p:sp>
      <p:sp>
        <p:nvSpPr>
          <p:cNvPr id="59" name="Oval 58">
            <a:extLst>
              <a:ext uri="{FF2B5EF4-FFF2-40B4-BE49-F238E27FC236}">
                <a16:creationId xmlns:a16="http://schemas.microsoft.com/office/drawing/2014/main" id="{863AF3D6-DD15-CFC1-ED5E-C0D11C200BD4}"/>
              </a:ext>
            </a:extLst>
          </p:cNvPr>
          <p:cNvSpPr/>
          <p:nvPr/>
        </p:nvSpPr>
        <p:spPr>
          <a:xfrm>
            <a:off x="4207768" y="2561020"/>
            <a:ext cx="234000" cy="234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effectLst/>
                <a:uLnTx/>
                <a:uFillTx/>
                <a:latin typeface="Arial" panose="020B0604020202020204"/>
                <a:ea typeface="+mn-ea"/>
                <a:cs typeface="+mn-cs"/>
              </a:rPr>
              <a:t>7.8</a:t>
            </a:r>
          </a:p>
        </p:txBody>
      </p:sp>
      <p:cxnSp>
        <p:nvCxnSpPr>
          <p:cNvPr id="60" name="Straight Connector 59">
            <a:extLst>
              <a:ext uri="{FF2B5EF4-FFF2-40B4-BE49-F238E27FC236}">
                <a16:creationId xmlns:a16="http://schemas.microsoft.com/office/drawing/2014/main" id="{4E05084C-4900-2209-E03B-C5441421A70C}"/>
              </a:ext>
            </a:extLst>
          </p:cNvPr>
          <p:cNvCxnSpPr>
            <a:cxnSpLocks/>
            <a:stCxn id="66" idx="4"/>
            <a:endCxn id="69" idx="0"/>
          </p:cNvCxnSpPr>
          <p:nvPr/>
        </p:nvCxnSpPr>
        <p:spPr>
          <a:xfrm flipH="1">
            <a:off x="6564910" y="4096977"/>
            <a:ext cx="106106" cy="437377"/>
          </a:xfrm>
          <a:prstGeom prst="line">
            <a:avLst/>
          </a:prstGeom>
          <a:noFill/>
          <a:ln w="12700" cap="flat" cmpd="sng" algn="ctr">
            <a:solidFill>
              <a:schemeClr val="tx2">
                <a:lumMod val="25000"/>
                <a:lumOff val="75000"/>
              </a:schemeClr>
            </a:solidFill>
            <a:prstDash val="sysDash"/>
            <a:miter lim="800000"/>
          </a:ln>
          <a:effectLst/>
        </p:spPr>
      </p:cxnSp>
      <p:cxnSp>
        <p:nvCxnSpPr>
          <p:cNvPr id="61" name="Straight Connector 60">
            <a:extLst>
              <a:ext uri="{FF2B5EF4-FFF2-40B4-BE49-F238E27FC236}">
                <a16:creationId xmlns:a16="http://schemas.microsoft.com/office/drawing/2014/main" id="{C04FC352-369A-A364-DCC8-4BF146C2833A}"/>
              </a:ext>
            </a:extLst>
          </p:cNvPr>
          <p:cNvCxnSpPr>
            <a:cxnSpLocks/>
            <a:stCxn id="65" idx="4"/>
            <a:endCxn id="66" idx="0"/>
          </p:cNvCxnSpPr>
          <p:nvPr/>
        </p:nvCxnSpPr>
        <p:spPr>
          <a:xfrm flipH="1">
            <a:off x="6671016" y="3383967"/>
            <a:ext cx="108009" cy="497010"/>
          </a:xfrm>
          <a:prstGeom prst="line">
            <a:avLst/>
          </a:prstGeom>
          <a:noFill/>
          <a:ln w="12700" cap="flat" cmpd="sng" algn="ctr">
            <a:solidFill>
              <a:schemeClr val="tx2">
                <a:lumMod val="25000"/>
                <a:lumOff val="75000"/>
              </a:schemeClr>
            </a:solidFill>
            <a:prstDash val="sysDash"/>
            <a:miter lim="800000"/>
          </a:ln>
          <a:effectLst/>
        </p:spPr>
      </p:cxnSp>
      <p:cxnSp>
        <p:nvCxnSpPr>
          <p:cNvPr id="62" name="Straight Connector 61">
            <a:extLst>
              <a:ext uri="{FF2B5EF4-FFF2-40B4-BE49-F238E27FC236}">
                <a16:creationId xmlns:a16="http://schemas.microsoft.com/office/drawing/2014/main" id="{073BF6DA-9976-4F1B-A004-92EE95D86EE0}"/>
              </a:ext>
            </a:extLst>
          </p:cNvPr>
          <p:cNvCxnSpPr>
            <a:cxnSpLocks/>
            <a:stCxn id="69" idx="4"/>
            <a:endCxn id="67" idx="0"/>
          </p:cNvCxnSpPr>
          <p:nvPr/>
        </p:nvCxnSpPr>
        <p:spPr>
          <a:xfrm>
            <a:off x="6564910" y="4750354"/>
            <a:ext cx="102614" cy="411988"/>
          </a:xfrm>
          <a:prstGeom prst="line">
            <a:avLst/>
          </a:prstGeom>
          <a:noFill/>
          <a:ln w="12700" cap="flat" cmpd="sng" algn="ctr">
            <a:solidFill>
              <a:schemeClr val="tx2">
                <a:lumMod val="25000"/>
                <a:lumOff val="75000"/>
              </a:schemeClr>
            </a:solidFill>
            <a:prstDash val="sysDash"/>
            <a:miter lim="800000"/>
          </a:ln>
          <a:effectLst/>
        </p:spPr>
      </p:cxnSp>
      <p:cxnSp>
        <p:nvCxnSpPr>
          <p:cNvPr id="63" name="Straight Connector 62">
            <a:extLst>
              <a:ext uri="{FF2B5EF4-FFF2-40B4-BE49-F238E27FC236}">
                <a16:creationId xmlns:a16="http://schemas.microsoft.com/office/drawing/2014/main" id="{40A2038B-580A-A54E-2C92-5D6EBAB506BA}"/>
              </a:ext>
            </a:extLst>
          </p:cNvPr>
          <p:cNvCxnSpPr>
            <a:cxnSpLocks/>
            <a:stCxn id="67" idx="4"/>
            <a:endCxn id="68" idx="0"/>
          </p:cNvCxnSpPr>
          <p:nvPr/>
        </p:nvCxnSpPr>
        <p:spPr>
          <a:xfrm>
            <a:off x="6667524" y="5378342"/>
            <a:ext cx="112172" cy="431899"/>
          </a:xfrm>
          <a:prstGeom prst="line">
            <a:avLst/>
          </a:prstGeom>
          <a:noFill/>
          <a:ln w="12700" cap="flat" cmpd="sng" algn="ctr">
            <a:solidFill>
              <a:schemeClr val="tx2">
                <a:lumMod val="25000"/>
                <a:lumOff val="75000"/>
              </a:schemeClr>
            </a:solidFill>
            <a:prstDash val="sysDash"/>
            <a:miter lim="800000"/>
          </a:ln>
          <a:effectLst/>
        </p:spPr>
      </p:cxnSp>
      <p:cxnSp>
        <p:nvCxnSpPr>
          <p:cNvPr id="64" name="Straight Connector 63">
            <a:extLst>
              <a:ext uri="{FF2B5EF4-FFF2-40B4-BE49-F238E27FC236}">
                <a16:creationId xmlns:a16="http://schemas.microsoft.com/office/drawing/2014/main" id="{E532DE5B-CEC3-AD3A-E85F-C1CA412657C0}"/>
              </a:ext>
            </a:extLst>
          </p:cNvPr>
          <p:cNvCxnSpPr>
            <a:cxnSpLocks/>
            <a:stCxn id="68" idx="4"/>
            <a:endCxn id="71" idx="0"/>
          </p:cNvCxnSpPr>
          <p:nvPr/>
        </p:nvCxnSpPr>
        <p:spPr>
          <a:xfrm flipH="1">
            <a:off x="6665583" y="6026241"/>
            <a:ext cx="114113" cy="416403"/>
          </a:xfrm>
          <a:prstGeom prst="line">
            <a:avLst/>
          </a:prstGeom>
          <a:noFill/>
          <a:ln w="12700" cap="flat" cmpd="sng" algn="ctr">
            <a:solidFill>
              <a:schemeClr val="tx2">
                <a:lumMod val="25000"/>
                <a:lumOff val="75000"/>
              </a:schemeClr>
            </a:solidFill>
            <a:prstDash val="sysDash"/>
            <a:miter lim="800000"/>
          </a:ln>
          <a:effectLst/>
        </p:spPr>
      </p:cxnSp>
      <p:sp>
        <p:nvSpPr>
          <p:cNvPr id="65" name="Oval 64">
            <a:extLst>
              <a:ext uri="{FF2B5EF4-FFF2-40B4-BE49-F238E27FC236}">
                <a16:creationId xmlns:a16="http://schemas.microsoft.com/office/drawing/2014/main" id="{B47D109E-1EB1-D43F-88D9-CD529DD7B107}"/>
              </a:ext>
            </a:extLst>
          </p:cNvPr>
          <p:cNvSpPr/>
          <p:nvPr/>
        </p:nvSpPr>
        <p:spPr>
          <a:xfrm>
            <a:off x="6671025" y="3167967"/>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8</a:t>
            </a:r>
          </a:p>
        </p:txBody>
      </p:sp>
      <p:sp>
        <p:nvSpPr>
          <p:cNvPr id="66" name="Oval 65">
            <a:extLst>
              <a:ext uri="{FF2B5EF4-FFF2-40B4-BE49-F238E27FC236}">
                <a16:creationId xmlns:a16="http://schemas.microsoft.com/office/drawing/2014/main" id="{56E2CE8A-C19C-BD7A-6A43-534E5D357D9B}"/>
              </a:ext>
            </a:extLst>
          </p:cNvPr>
          <p:cNvSpPr/>
          <p:nvPr/>
        </p:nvSpPr>
        <p:spPr>
          <a:xfrm>
            <a:off x="6563016" y="3880977"/>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7</a:t>
            </a:r>
          </a:p>
        </p:txBody>
      </p:sp>
      <p:sp>
        <p:nvSpPr>
          <p:cNvPr id="67" name="Oval 66">
            <a:extLst>
              <a:ext uri="{FF2B5EF4-FFF2-40B4-BE49-F238E27FC236}">
                <a16:creationId xmlns:a16="http://schemas.microsoft.com/office/drawing/2014/main" id="{A63797F4-8A98-2E36-9887-237E643328C2}"/>
              </a:ext>
            </a:extLst>
          </p:cNvPr>
          <p:cNvSpPr/>
          <p:nvPr/>
        </p:nvSpPr>
        <p:spPr>
          <a:xfrm>
            <a:off x="6559524" y="5162342"/>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7</a:t>
            </a:r>
          </a:p>
        </p:txBody>
      </p:sp>
      <p:sp>
        <p:nvSpPr>
          <p:cNvPr id="68" name="Oval 67">
            <a:extLst>
              <a:ext uri="{FF2B5EF4-FFF2-40B4-BE49-F238E27FC236}">
                <a16:creationId xmlns:a16="http://schemas.microsoft.com/office/drawing/2014/main" id="{E2F0603B-4241-32EE-2357-E831E55AE050}"/>
              </a:ext>
            </a:extLst>
          </p:cNvPr>
          <p:cNvSpPr/>
          <p:nvPr/>
        </p:nvSpPr>
        <p:spPr>
          <a:xfrm>
            <a:off x="6671696" y="5810241"/>
            <a:ext cx="216000" cy="216000"/>
          </a:xfrm>
          <a:prstGeom prst="ellipse">
            <a:avLst/>
          </a:prstGeom>
          <a:solidFill>
            <a:schemeClr val="tx2">
              <a:lumMod val="25000"/>
              <a:lumOff val="75000"/>
            </a:schemeClr>
          </a:solidFill>
          <a:ln w="12700" cap="flat" cmpd="sng" algn="ctr">
            <a:noFill/>
            <a:prstDash val="solid"/>
            <a:miter lim="800000"/>
          </a:ln>
          <a:effectLst/>
        </p:spPr>
        <p:txBody>
          <a:bodyPr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8</a:t>
            </a:r>
          </a:p>
        </p:txBody>
      </p:sp>
      <p:sp>
        <p:nvSpPr>
          <p:cNvPr id="69" name="Oval 68">
            <a:extLst>
              <a:ext uri="{FF2B5EF4-FFF2-40B4-BE49-F238E27FC236}">
                <a16:creationId xmlns:a16="http://schemas.microsoft.com/office/drawing/2014/main" id="{BEB31421-4F2E-0888-6036-72ACFB992C16}"/>
              </a:ext>
            </a:extLst>
          </p:cNvPr>
          <p:cNvSpPr/>
          <p:nvPr/>
        </p:nvSpPr>
        <p:spPr>
          <a:xfrm>
            <a:off x="6456910" y="4534354"/>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6</a:t>
            </a:r>
          </a:p>
        </p:txBody>
      </p:sp>
      <p:sp>
        <p:nvSpPr>
          <p:cNvPr id="70" name="Oval 69">
            <a:extLst>
              <a:ext uri="{FF2B5EF4-FFF2-40B4-BE49-F238E27FC236}">
                <a16:creationId xmlns:a16="http://schemas.microsoft.com/office/drawing/2014/main" id="{A89F0C9A-E4BC-696B-2142-E3FC62B587C2}"/>
              </a:ext>
            </a:extLst>
          </p:cNvPr>
          <p:cNvSpPr/>
          <p:nvPr/>
        </p:nvSpPr>
        <p:spPr>
          <a:xfrm>
            <a:off x="6604227" y="2555568"/>
            <a:ext cx="234000" cy="234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effectLst/>
                <a:uLnTx/>
                <a:uFillTx/>
                <a:latin typeface="Arial" panose="020B0604020202020204"/>
                <a:ea typeface="+mn-ea"/>
                <a:cs typeface="+mn-cs"/>
              </a:rPr>
              <a:t>7.2</a:t>
            </a:r>
          </a:p>
        </p:txBody>
      </p:sp>
      <p:sp>
        <p:nvSpPr>
          <p:cNvPr id="71" name="Oval 70">
            <a:extLst>
              <a:ext uri="{FF2B5EF4-FFF2-40B4-BE49-F238E27FC236}">
                <a16:creationId xmlns:a16="http://schemas.microsoft.com/office/drawing/2014/main" id="{7A74D2C4-7C47-CE7E-F27C-1C4C21BBE5F4}"/>
              </a:ext>
            </a:extLst>
          </p:cNvPr>
          <p:cNvSpPr/>
          <p:nvPr/>
        </p:nvSpPr>
        <p:spPr>
          <a:xfrm>
            <a:off x="6557583" y="6442644"/>
            <a:ext cx="216000" cy="216000"/>
          </a:xfrm>
          <a:prstGeom prst="ellipse">
            <a:avLst/>
          </a:prstGeom>
          <a:solidFill>
            <a:schemeClr val="tx2">
              <a:lumMod val="25000"/>
              <a:lumOff val="75000"/>
            </a:schemeClr>
          </a:solidFill>
          <a:ln w="12700" cap="flat" cmpd="sng" algn="ctr">
            <a:noFill/>
            <a:prstDash val="solid"/>
            <a:miter lim="800000"/>
          </a:ln>
          <a:effectLst/>
        </p:spPr>
        <p:txBody>
          <a:bodyPr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7</a:t>
            </a:r>
          </a:p>
        </p:txBody>
      </p:sp>
      <p:graphicFrame>
        <p:nvGraphicFramePr>
          <p:cNvPr id="76" name="Table 80">
            <a:extLst>
              <a:ext uri="{FF2B5EF4-FFF2-40B4-BE49-F238E27FC236}">
                <a16:creationId xmlns:a16="http://schemas.microsoft.com/office/drawing/2014/main" id="{37A088A9-04FB-9F81-2AE3-418B81929F78}"/>
              </a:ext>
            </a:extLst>
          </p:cNvPr>
          <p:cNvGraphicFramePr>
            <a:graphicFrameLocks noGrp="1"/>
          </p:cNvGraphicFramePr>
          <p:nvPr>
            <p:extLst>
              <p:ext uri="{D42A27DB-BD31-4B8C-83A1-F6EECF244321}">
                <p14:modId xmlns:p14="http://schemas.microsoft.com/office/powerpoint/2010/main" val="2310831774"/>
              </p:ext>
            </p:extLst>
          </p:nvPr>
        </p:nvGraphicFramePr>
        <p:xfrm>
          <a:off x="3516197" y="2040469"/>
          <a:ext cx="1199225" cy="179997"/>
        </p:xfrm>
        <a:graphic>
          <a:graphicData uri="http://schemas.openxmlformats.org/drawingml/2006/table">
            <a:tbl>
              <a:tblPr firstRow="1" bandRow="1"/>
              <a:tblGrid>
                <a:gridCol w="238422">
                  <a:extLst>
                    <a:ext uri="{9D8B030D-6E8A-4147-A177-3AD203B41FA5}">
                      <a16:colId xmlns:a16="http://schemas.microsoft.com/office/drawing/2014/main" val="1472509850"/>
                    </a:ext>
                  </a:extLst>
                </a:gridCol>
                <a:gridCol w="238422">
                  <a:extLst>
                    <a:ext uri="{9D8B030D-6E8A-4147-A177-3AD203B41FA5}">
                      <a16:colId xmlns:a16="http://schemas.microsoft.com/office/drawing/2014/main" val="702129178"/>
                    </a:ext>
                  </a:extLst>
                </a:gridCol>
                <a:gridCol w="238422">
                  <a:extLst>
                    <a:ext uri="{9D8B030D-6E8A-4147-A177-3AD203B41FA5}">
                      <a16:colId xmlns:a16="http://schemas.microsoft.com/office/drawing/2014/main" val="2083770203"/>
                    </a:ext>
                  </a:extLst>
                </a:gridCol>
                <a:gridCol w="238422">
                  <a:extLst>
                    <a:ext uri="{9D8B030D-6E8A-4147-A177-3AD203B41FA5}">
                      <a16:colId xmlns:a16="http://schemas.microsoft.com/office/drawing/2014/main" val="1490065240"/>
                    </a:ext>
                  </a:extLst>
                </a:gridCol>
                <a:gridCol w="245537">
                  <a:extLst>
                    <a:ext uri="{9D8B030D-6E8A-4147-A177-3AD203B41FA5}">
                      <a16:colId xmlns:a16="http://schemas.microsoft.com/office/drawing/2014/main" val="417963516"/>
                    </a:ext>
                  </a:extLst>
                </a:gridCol>
              </a:tblGrid>
              <a:tr h="17999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tx1"/>
                          </a:solidFill>
                        </a:rPr>
                        <a:t>A</a:t>
                      </a:r>
                    </a:p>
                  </a:txBody>
                  <a:tcPr marL="36000" marR="36000" marT="0" marB="0" anchor="ctr">
                    <a:lnL w="3175" cap="flat" cmpd="sng" algn="ctr">
                      <a:noFill/>
                      <a:prstDash val="solid"/>
                      <a:round/>
                      <a:headEnd type="none" w="med" len="med"/>
                      <a:tailEnd type="none" w="med" len="med"/>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20000"/>
                        <a:lumOff val="8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tx1"/>
                          </a:solidFill>
                        </a:rPr>
                        <a:t>R</a:t>
                      </a:r>
                    </a:p>
                  </a:txBody>
                  <a:tcPr marL="36000" marR="36000" marT="0" marB="0"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40000"/>
                        <a:lumOff val="6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tx1"/>
                          </a:solidFill>
                        </a:rPr>
                        <a:t>M</a:t>
                      </a:r>
                    </a:p>
                  </a:txBody>
                  <a:tcPr marL="36000" marR="36000" marT="0" marB="0"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60000"/>
                        <a:lumOff val="4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bg1"/>
                          </a:solidFill>
                        </a:rPr>
                        <a:t>E</a:t>
                      </a:r>
                    </a:p>
                  </a:txBody>
                  <a:tcPr marL="36000" marR="36000" marT="0" marB="0"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bg1"/>
                          </a:solidFill>
                        </a:rPr>
                        <a:t>SS</a:t>
                      </a:r>
                    </a:p>
                  </a:txBody>
                  <a:tcPr marL="36000" marR="36000" marT="0" marB="0" anchor="ctr">
                    <a:lnL w="12700" cmpd="sng">
                      <a:solidFill>
                        <a:srgbClr val="FFFFFF"/>
                      </a:solid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75000"/>
                      </a:srgbClr>
                    </a:solidFill>
                  </a:tcPr>
                </a:tc>
                <a:extLst>
                  <a:ext uri="{0D108BD9-81ED-4DB2-BD59-A6C34878D82A}">
                    <a16:rowId xmlns:a16="http://schemas.microsoft.com/office/drawing/2014/main" val="3864432065"/>
                  </a:ext>
                </a:extLst>
              </a:tr>
            </a:tbl>
          </a:graphicData>
        </a:graphic>
      </p:graphicFrame>
      <p:graphicFrame>
        <p:nvGraphicFramePr>
          <p:cNvPr id="77" name="Table 80">
            <a:extLst>
              <a:ext uri="{FF2B5EF4-FFF2-40B4-BE49-F238E27FC236}">
                <a16:creationId xmlns:a16="http://schemas.microsoft.com/office/drawing/2014/main" id="{D015E288-5E4D-A17A-5B41-29D2EBD6E256}"/>
              </a:ext>
            </a:extLst>
          </p:cNvPr>
          <p:cNvGraphicFramePr>
            <a:graphicFrameLocks noGrp="1"/>
          </p:cNvGraphicFramePr>
          <p:nvPr>
            <p:extLst>
              <p:ext uri="{D42A27DB-BD31-4B8C-83A1-F6EECF244321}">
                <p14:modId xmlns:p14="http://schemas.microsoft.com/office/powerpoint/2010/main" val="3119037872"/>
              </p:ext>
            </p:extLst>
          </p:nvPr>
        </p:nvGraphicFramePr>
        <p:xfrm>
          <a:off x="4728029" y="2040470"/>
          <a:ext cx="1199225" cy="179996"/>
        </p:xfrm>
        <a:graphic>
          <a:graphicData uri="http://schemas.openxmlformats.org/drawingml/2006/table">
            <a:tbl>
              <a:tblPr firstRow="1" bandRow="1"/>
              <a:tblGrid>
                <a:gridCol w="238422">
                  <a:extLst>
                    <a:ext uri="{9D8B030D-6E8A-4147-A177-3AD203B41FA5}">
                      <a16:colId xmlns:a16="http://schemas.microsoft.com/office/drawing/2014/main" val="1472509850"/>
                    </a:ext>
                  </a:extLst>
                </a:gridCol>
                <a:gridCol w="238422">
                  <a:extLst>
                    <a:ext uri="{9D8B030D-6E8A-4147-A177-3AD203B41FA5}">
                      <a16:colId xmlns:a16="http://schemas.microsoft.com/office/drawing/2014/main" val="702129178"/>
                    </a:ext>
                  </a:extLst>
                </a:gridCol>
                <a:gridCol w="238422">
                  <a:extLst>
                    <a:ext uri="{9D8B030D-6E8A-4147-A177-3AD203B41FA5}">
                      <a16:colId xmlns:a16="http://schemas.microsoft.com/office/drawing/2014/main" val="2083770203"/>
                    </a:ext>
                  </a:extLst>
                </a:gridCol>
                <a:gridCol w="238422">
                  <a:extLst>
                    <a:ext uri="{9D8B030D-6E8A-4147-A177-3AD203B41FA5}">
                      <a16:colId xmlns:a16="http://schemas.microsoft.com/office/drawing/2014/main" val="1490065240"/>
                    </a:ext>
                  </a:extLst>
                </a:gridCol>
                <a:gridCol w="245537">
                  <a:extLst>
                    <a:ext uri="{9D8B030D-6E8A-4147-A177-3AD203B41FA5}">
                      <a16:colId xmlns:a16="http://schemas.microsoft.com/office/drawing/2014/main" val="417963516"/>
                    </a:ext>
                  </a:extLst>
                </a:gridCol>
              </a:tblGrid>
              <a:tr h="17999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tx1"/>
                          </a:solidFill>
                        </a:rPr>
                        <a:t>A</a:t>
                      </a:r>
                    </a:p>
                  </a:txBody>
                  <a:tcPr marL="36000" marR="36000" marT="0" marB="0" anchor="ctr">
                    <a:lnL w="3175" cap="flat" cmpd="sng" algn="ctr">
                      <a:noFill/>
                      <a:prstDash val="solid"/>
                      <a:round/>
                      <a:headEnd type="none" w="med" len="med"/>
                      <a:tailEnd type="none" w="med" len="med"/>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20000"/>
                        <a:lumOff val="8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tx1"/>
                          </a:solidFill>
                        </a:rPr>
                        <a:t>R</a:t>
                      </a:r>
                    </a:p>
                  </a:txBody>
                  <a:tcPr marL="36000" marR="36000" marT="0" marB="0"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40000"/>
                        <a:lumOff val="6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tx1"/>
                          </a:solidFill>
                        </a:rPr>
                        <a:t>M</a:t>
                      </a:r>
                    </a:p>
                  </a:txBody>
                  <a:tcPr marL="36000" marR="36000" marT="0" marB="0"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60000"/>
                        <a:lumOff val="4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bg1"/>
                          </a:solidFill>
                        </a:rPr>
                        <a:t>E</a:t>
                      </a:r>
                    </a:p>
                  </a:txBody>
                  <a:tcPr marL="36000" marR="36000" marT="0" marB="0"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bg1"/>
                          </a:solidFill>
                        </a:rPr>
                        <a:t>SS</a:t>
                      </a:r>
                    </a:p>
                  </a:txBody>
                  <a:tcPr marL="36000" marR="36000" marT="0" marB="0" anchor="ctr">
                    <a:lnL w="12700" cmpd="sng">
                      <a:solidFill>
                        <a:srgbClr val="FFFFFF"/>
                      </a:solid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75000"/>
                      </a:srgbClr>
                    </a:solidFill>
                  </a:tcPr>
                </a:tc>
                <a:extLst>
                  <a:ext uri="{0D108BD9-81ED-4DB2-BD59-A6C34878D82A}">
                    <a16:rowId xmlns:a16="http://schemas.microsoft.com/office/drawing/2014/main" val="3864432065"/>
                  </a:ext>
                </a:extLst>
              </a:tr>
            </a:tbl>
          </a:graphicData>
        </a:graphic>
      </p:graphicFrame>
      <p:graphicFrame>
        <p:nvGraphicFramePr>
          <p:cNvPr id="78" name="Table 80">
            <a:extLst>
              <a:ext uri="{FF2B5EF4-FFF2-40B4-BE49-F238E27FC236}">
                <a16:creationId xmlns:a16="http://schemas.microsoft.com/office/drawing/2014/main" id="{6D200E81-A0F3-9FE6-D903-04B13CDFB642}"/>
              </a:ext>
            </a:extLst>
          </p:cNvPr>
          <p:cNvGraphicFramePr>
            <a:graphicFrameLocks noGrp="1"/>
          </p:cNvGraphicFramePr>
          <p:nvPr>
            <p:extLst>
              <p:ext uri="{D42A27DB-BD31-4B8C-83A1-F6EECF244321}">
                <p14:modId xmlns:p14="http://schemas.microsoft.com/office/powerpoint/2010/main" val="316049111"/>
              </p:ext>
            </p:extLst>
          </p:nvPr>
        </p:nvGraphicFramePr>
        <p:xfrm>
          <a:off x="5936398" y="2041383"/>
          <a:ext cx="1199225" cy="179995"/>
        </p:xfrm>
        <a:graphic>
          <a:graphicData uri="http://schemas.openxmlformats.org/drawingml/2006/table">
            <a:tbl>
              <a:tblPr firstRow="1" bandRow="1"/>
              <a:tblGrid>
                <a:gridCol w="238422">
                  <a:extLst>
                    <a:ext uri="{9D8B030D-6E8A-4147-A177-3AD203B41FA5}">
                      <a16:colId xmlns:a16="http://schemas.microsoft.com/office/drawing/2014/main" val="1472509850"/>
                    </a:ext>
                  </a:extLst>
                </a:gridCol>
                <a:gridCol w="238422">
                  <a:extLst>
                    <a:ext uri="{9D8B030D-6E8A-4147-A177-3AD203B41FA5}">
                      <a16:colId xmlns:a16="http://schemas.microsoft.com/office/drawing/2014/main" val="702129178"/>
                    </a:ext>
                  </a:extLst>
                </a:gridCol>
                <a:gridCol w="238422">
                  <a:extLst>
                    <a:ext uri="{9D8B030D-6E8A-4147-A177-3AD203B41FA5}">
                      <a16:colId xmlns:a16="http://schemas.microsoft.com/office/drawing/2014/main" val="2083770203"/>
                    </a:ext>
                  </a:extLst>
                </a:gridCol>
                <a:gridCol w="238422">
                  <a:extLst>
                    <a:ext uri="{9D8B030D-6E8A-4147-A177-3AD203B41FA5}">
                      <a16:colId xmlns:a16="http://schemas.microsoft.com/office/drawing/2014/main" val="1490065240"/>
                    </a:ext>
                  </a:extLst>
                </a:gridCol>
                <a:gridCol w="245537">
                  <a:extLst>
                    <a:ext uri="{9D8B030D-6E8A-4147-A177-3AD203B41FA5}">
                      <a16:colId xmlns:a16="http://schemas.microsoft.com/office/drawing/2014/main" val="417963516"/>
                    </a:ext>
                  </a:extLst>
                </a:gridCol>
              </a:tblGrid>
              <a:tr h="179995">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tx1"/>
                          </a:solidFill>
                        </a:rPr>
                        <a:t>A</a:t>
                      </a:r>
                    </a:p>
                  </a:txBody>
                  <a:tcPr marL="36000" marR="36000" marT="0" marB="0" anchor="ctr">
                    <a:lnL w="3175" cap="flat" cmpd="sng" algn="ctr">
                      <a:noFill/>
                      <a:prstDash val="solid"/>
                      <a:round/>
                      <a:headEnd type="none" w="med" len="med"/>
                      <a:tailEnd type="none" w="med" len="med"/>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20000"/>
                        <a:lumOff val="8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tx1"/>
                          </a:solidFill>
                        </a:rPr>
                        <a:t>R</a:t>
                      </a:r>
                    </a:p>
                  </a:txBody>
                  <a:tcPr marL="36000" marR="36000" marT="0" marB="0"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40000"/>
                        <a:lumOff val="6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tx1"/>
                          </a:solidFill>
                        </a:rPr>
                        <a:t>M</a:t>
                      </a:r>
                    </a:p>
                  </a:txBody>
                  <a:tcPr marL="36000" marR="36000" marT="0" marB="0"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60000"/>
                        <a:lumOff val="4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bg1"/>
                          </a:solidFill>
                        </a:rPr>
                        <a:t>E</a:t>
                      </a:r>
                    </a:p>
                  </a:txBody>
                  <a:tcPr marL="36000" marR="36000" marT="0" marB="0"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bg1"/>
                          </a:solidFill>
                        </a:rPr>
                        <a:t>SS</a:t>
                      </a:r>
                    </a:p>
                  </a:txBody>
                  <a:tcPr marL="36000" marR="36000" marT="0" marB="0" anchor="ctr">
                    <a:lnL w="12700" cmpd="sng">
                      <a:solidFill>
                        <a:srgbClr val="FFFFFF"/>
                      </a:solid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75000"/>
                      </a:srgbClr>
                    </a:solidFill>
                  </a:tcPr>
                </a:tc>
                <a:extLst>
                  <a:ext uri="{0D108BD9-81ED-4DB2-BD59-A6C34878D82A}">
                    <a16:rowId xmlns:a16="http://schemas.microsoft.com/office/drawing/2014/main" val="3864432065"/>
                  </a:ext>
                </a:extLst>
              </a:tr>
            </a:tbl>
          </a:graphicData>
        </a:graphic>
      </p:graphicFrame>
      <p:graphicFrame>
        <p:nvGraphicFramePr>
          <p:cNvPr id="79" name="Table 80">
            <a:extLst>
              <a:ext uri="{FF2B5EF4-FFF2-40B4-BE49-F238E27FC236}">
                <a16:creationId xmlns:a16="http://schemas.microsoft.com/office/drawing/2014/main" id="{B78DDE0E-05D7-3527-BD69-1FC0EEC3347C}"/>
              </a:ext>
            </a:extLst>
          </p:cNvPr>
          <p:cNvGraphicFramePr>
            <a:graphicFrameLocks noGrp="1"/>
          </p:cNvGraphicFramePr>
          <p:nvPr>
            <p:extLst>
              <p:ext uri="{D42A27DB-BD31-4B8C-83A1-F6EECF244321}">
                <p14:modId xmlns:p14="http://schemas.microsoft.com/office/powerpoint/2010/main" val="630127823"/>
              </p:ext>
            </p:extLst>
          </p:nvPr>
        </p:nvGraphicFramePr>
        <p:xfrm>
          <a:off x="7146225" y="2037431"/>
          <a:ext cx="1199225" cy="189144"/>
        </p:xfrm>
        <a:graphic>
          <a:graphicData uri="http://schemas.openxmlformats.org/drawingml/2006/table">
            <a:tbl>
              <a:tblPr firstRow="1" bandRow="1"/>
              <a:tblGrid>
                <a:gridCol w="238422">
                  <a:extLst>
                    <a:ext uri="{9D8B030D-6E8A-4147-A177-3AD203B41FA5}">
                      <a16:colId xmlns:a16="http://schemas.microsoft.com/office/drawing/2014/main" val="1472509850"/>
                    </a:ext>
                  </a:extLst>
                </a:gridCol>
                <a:gridCol w="238422">
                  <a:extLst>
                    <a:ext uri="{9D8B030D-6E8A-4147-A177-3AD203B41FA5}">
                      <a16:colId xmlns:a16="http://schemas.microsoft.com/office/drawing/2014/main" val="702129178"/>
                    </a:ext>
                  </a:extLst>
                </a:gridCol>
                <a:gridCol w="238422">
                  <a:extLst>
                    <a:ext uri="{9D8B030D-6E8A-4147-A177-3AD203B41FA5}">
                      <a16:colId xmlns:a16="http://schemas.microsoft.com/office/drawing/2014/main" val="2083770203"/>
                    </a:ext>
                  </a:extLst>
                </a:gridCol>
                <a:gridCol w="238422">
                  <a:extLst>
                    <a:ext uri="{9D8B030D-6E8A-4147-A177-3AD203B41FA5}">
                      <a16:colId xmlns:a16="http://schemas.microsoft.com/office/drawing/2014/main" val="1490065240"/>
                    </a:ext>
                  </a:extLst>
                </a:gridCol>
                <a:gridCol w="245537">
                  <a:extLst>
                    <a:ext uri="{9D8B030D-6E8A-4147-A177-3AD203B41FA5}">
                      <a16:colId xmlns:a16="http://schemas.microsoft.com/office/drawing/2014/main" val="417963516"/>
                    </a:ext>
                  </a:extLst>
                </a:gridCol>
              </a:tblGrid>
              <a:tr h="189144">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tx1"/>
                          </a:solidFill>
                        </a:rPr>
                        <a:t>A</a:t>
                      </a:r>
                    </a:p>
                  </a:txBody>
                  <a:tcPr marL="36000" marR="36000" marT="0" marB="0" anchor="ctr">
                    <a:lnL w="3175" cap="flat" cmpd="sng" algn="ctr">
                      <a:noFill/>
                      <a:prstDash val="solid"/>
                      <a:round/>
                      <a:headEnd type="none" w="med" len="med"/>
                      <a:tailEnd type="none" w="med" len="med"/>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20000"/>
                        <a:lumOff val="8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tx1"/>
                          </a:solidFill>
                        </a:rPr>
                        <a:t>R</a:t>
                      </a:r>
                    </a:p>
                  </a:txBody>
                  <a:tcPr marL="36000" marR="36000" marT="0" marB="0"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40000"/>
                        <a:lumOff val="6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tx1"/>
                          </a:solidFill>
                        </a:rPr>
                        <a:t>M</a:t>
                      </a:r>
                    </a:p>
                  </a:txBody>
                  <a:tcPr marL="36000" marR="36000" marT="0" marB="0"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60000"/>
                        <a:lumOff val="4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bg1"/>
                          </a:solidFill>
                        </a:rPr>
                        <a:t>E</a:t>
                      </a:r>
                    </a:p>
                  </a:txBody>
                  <a:tcPr marL="36000" marR="36000" marT="0" marB="0"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bg1"/>
                          </a:solidFill>
                        </a:rPr>
                        <a:t>SS</a:t>
                      </a:r>
                    </a:p>
                  </a:txBody>
                  <a:tcPr marL="36000" marR="36000" marT="0" marB="0" anchor="ctr">
                    <a:lnL w="12700" cmpd="sng">
                      <a:solidFill>
                        <a:srgbClr val="FFFFFF"/>
                      </a:solid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75000"/>
                      </a:srgbClr>
                    </a:solidFill>
                  </a:tcPr>
                </a:tc>
                <a:extLst>
                  <a:ext uri="{0D108BD9-81ED-4DB2-BD59-A6C34878D82A}">
                    <a16:rowId xmlns:a16="http://schemas.microsoft.com/office/drawing/2014/main" val="3864432065"/>
                  </a:ext>
                </a:extLst>
              </a:tr>
            </a:tbl>
          </a:graphicData>
        </a:graphic>
      </p:graphicFrame>
      <p:graphicFrame>
        <p:nvGraphicFramePr>
          <p:cNvPr id="82" name="Table 80">
            <a:extLst>
              <a:ext uri="{FF2B5EF4-FFF2-40B4-BE49-F238E27FC236}">
                <a16:creationId xmlns:a16="http://schemas.microsoft.com/office/drawing/2014/main" id="{36BB90AB-4233-8973-BF03-D7F6977AB280}"/>
              </a:ext>
            </a:extLst>
          </p:cNvPr>
          <p:cNvGraphicFramePr>
            <a:graphicFrameLocks noGrp="1"/>
          </p:cNvGraphicFramePr>
          <p:nvPr>
            <p:extLst>
              <p:ext uri="{D42A27DB-BD31-4B8C-83A1-F6EECF244321}">
                <p14:modId xmlns:p14="http://schemas.microsoft.com/office/powerpoint/2010/main" val="2519369844"/>
              </p:ext>
            </p:extLst>
          </p:nvPr>
        </p:nvGraphicFramePr>
        <p:xfrm>
          <a:off x="1097728" y="2037425"/>
          <a:ext cx="1199225" cy="189143"/>
        </p:xfrm>
        <a:graphic>
          <a:graphicData uri="http://schemas.openxmlformats.org/drawingml/2006/table">
            <a:tbl>
              <a:tblPr firstRow="1" bandRow="1"/>
              <a:tblGrid>
                <a:gridCol w="238422">
                  <a:extLst>
                    <a:ext uri="{9D8B030D-6E8A-4147-A177-3AD203B41FA5}">
                      <a16:colId xmlns:a16="http://schemas.microsoft.com/office/drawing/2014/main" val="1472509850"/>
                    </a:ext>
                  </a:extLst>
                </a:gridCol>
                <a:gridCol w="238422">
                  <a:extLst>
                    <a:ext uri="{9D8B030D-6E8A-4147-A177-3AD203B41FA5}">
                      <a16:colId xmlns:a16="http://schemas.microsoft.com/office/drawing/2014/main" val="702129178"/>
                    </a:ext>
                  </a:extLst>
                </a:gridCol>
                <a:gridCol w="238422">
                  <a:extLst>
                    <a:ext uri="{9D8B030D-6E8A-4147-A177-3AD203B41FA5}">
                      <a16:colId xmlns:a16="http://schemas.microsoft.com/office/drawing/2014/main" val="2083770203"/>
                    </a:ext>
                  </a:extLst>
                </a:gridCol>
                <a:gridCol w="238422">
                  <a:extLst>
                    <a:ext uri="{9D8B030D-6E8A-4147-A177-3AD203B41FA5}">
                      <a16:colId xmlns:a16="http://schemas.microsoft.com/office/drawing/2014/main" val="1490065240"/>
                    </a:ext>
                  </a:extLst>
                </a:gridCol>
                <a:gridCol w="245537">
                  <a:extLst>
                    <a:ext uri="{9D8B030D-6E8A-4147-A177-3AD203B41FA5}">
                      <a16:colId xmlns:a16="http://schemas.microsoft.com/office/drawing/2014/main" val="417963516"/>
                    </a:ext>
                  </a:extLst>
                </a:gridCol>
              </a:tblGrid>
              <a:tr h="18914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tx1"/>
                          </a:solidFill>
                        </a:rPr>
                        <a:t>A</a:t>
                      </a:r>
                    </a:p>
                  </a:txBody>
                  <a:tcPr marL="36000" marR="36000" marT="0" marB="0" anchor="ctr">
                    <a:lnL w="3175" cap="flat" cmpd="sng" algn="ctr">
                      <a:noFill/>
                      <a:prstDash val="solid"/>
                      <a:round/>
                      <a:headEnd type="none" w="med" len="med"/>
                      <a:tailEnd type="none" w="med" len="med"/>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20000"/>
                        <a:lumOff val="8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tx1"/>
                          </a:solidFill>
                        </a:rPr>
                        <a:t>R</a:t>
                      </a:r>
                    </a:p>
                  </a:txBody>
                  <a:tcPr marL="36000" marR="36000" marT="0" marB="0"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40000"/>
                        <a:lumOff val="6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tx1"/>
                          </a:solidFill>
                        </a:rPr>
                        <a:t>M</a:t>
                      </a:r>
                    </a:p>
                  </a:txBody>
                  <a:tcPr marL="36000" marR="36000" marT="0" marB="0"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60000"/>
                        <a:lumOff val="4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bg1"/>
                          </a:solidFill>
                        </a:rPr>
                        <a:t>E</a:t>
                      </a:r>
                    </a:p>
                  </a:txBody>
                  <a:tcPr marL="36000" marR="36000" marT="0" marB="0" anchor="ctr">
                    <a:lnL w="12700" cmpd="sng">
                      <a:solidFill>
                        <a:srgbClr val="FFFFFF"/>
                      </a:solidFill>
                    </a:lnL>
                    <a:lnR w="12700" cmpd="sng">
                      <a:solidFill>
                        <a:srgbClr val="FFFFFF"/>
                      </a:solid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AU" sz="700">
                          <a:solidFill>
                            <a:schemeClr val="bg1"/>
                          </a:solidFill>
                        </a:rPr>
                        <a:t>SS</a:t>
                      </a:r>
                    </a:p>
                  </a:txBody>
                  <a:tcPr marL="36000" marR="36000" marT="0" marB="0" anchor="ctr">
                    <a:lnL w="12700" cmpd="sng">
                      <a:solidFill>
                        <a:srgbClr val="FFFFFF"/>
                      </a:solid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AE4">
                        <a:lumMod val="75000"/>
                      </a:srgbClr>
                    </a:solidFill>
                  </a:tcPr>
                </a:tc>
                <a:extLst>
                  <a:ext uri="{0D108BD9-81ED-4DB2-BD59-A6C34878D82A}">
                    <a16:rowId xmlns:a16="http://schemas.microsoft.com/office/drawing/2014/main" val="3864432065"/>
                  </a:ext>
                </a:extLst>
              </a:tr>
            </a:tbl>
          </a:graphicData>
        </a:graphic>
      </p:graphicFrame>
      <p:sp>
        <p:nvSpPr>
          <p:cNvPr id="83" name="Oval 82">
            <a:extLst>
              <a:ext uri="{FF2B5EF4-FFF2-40B4-BE49-F238E27FC236}">
                <a16:creationId xmlns:a16="http://schemas.microsoft.com/office/drawing/2014/main" id="{D1C58A00-F271-7D48-FCBC-00E4B317524C}"/>
              </a:ext>
            </a:extLst>
          </p:cNvPr>
          <p:cNvSpPr/>
          <p:nvPr/>
        </p:nvSpPr>
        <p:spPr>
          <a:xfrm>
            <a:off x="1742618" y="2267029"/>
            <a:ext cx="267899" cy="273455"/>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a:ln>
                  <a:noFill/>
                </a:ln>
                <a:solidFill>
                  <a:schemeClr val="bg1"/>
                </a:solidFill>
                <a:effectLst/>
                <a:uLnTx/>
                <a:uFillTx/>
                <a:latin typeface="Arial" panose="020B0604020202020204"/>
                <a:ea typeface="+mn-ea"/>
                <a:cs typeface="+mn-cs"/>
              </a:rPr>
              <a:t>7.3</a:t>
            </a:r>
          </a:p>
        </p:txBody>
      </p:sp>
      <p:cxnSp>
        <p:nvCxnSpPr>
          <p:cNvPr id="84" name="Straight Connector 83">
            <a:extLst>
              <a:ext uri="{FF2B5EF4-FFF2-40B4-BE49-F238E27FC236}">
                <a16:creationId xmlns:a16="http://schemas.microsoft.com/office/drawing/2014/main" id="{632C63E5-6168-69D3-54FB-46BA44C0203B}"/>
              </a:ext>
            </a:extLst>
          </p:cNvPr>
          <p:cNvCxnSpPr>
            <a:cxnSpLocks/>
            <a:stCxn id="90" idx="4"/>
            <a:endCxn id="94" idx="0"/>
          </p:cNvCxnSpPr>
          <p:nvPr/>
        </p:nvCxnSpPr>
        <p:spPr>
          <a:xfrm flipH="1">
            <a:off x="1817965" y="3831849"/>
            <a:ext cx="106834" cy="416825"/>
          </a:xfrm>
          <a:prstGeom prst="line">
            <a:avLst/>
          </a:prstGeom>
          <a:noFill/>
          <a:ln w="12700" cap="flat" cmpd="sng" algn="ctr">
            <a:solidFill>
              <a:srgbClr val="003DA5"/>
            </a:solidFill>
            <a:prstDash val="sysDash"/>
            <a:miter lim="800000"/>
          </a:ln>
          <a:effectLst/>
        </p:spPr>
      </p:cxnSp>
      <p:cxnSp>
        <p:nvCxnSpPr>
          <p:cNvPr id="85" name="Straight Connector 84">
            <a:extLst>
              <a:ext uri="{FF2B5EF4-FFF2-40B4-BE49-F238E27FC236}">
                <a16:creationId xmlns:a16="http://schemas.microsoft.com/office/drawing/2014/main" id="{8042DA19-D362-E7CB-53E9-5F69CE193A31}"/>
              </a:ext>
            </a:extLst>
          </p:cNvPr>
          <p:cNvCxnSpPr>
            <a:cxnSpLocks/>
            <a:stCxn id="89" idx="4"/>
            <a:endCxn id="90" idx="0"/>
          </p:cNvCxnSpPr>
          <p:nvPr/>
        </p:nvCxnSpPr>
        <p:spPr>
          <a:xfrm>
            <a:off x="1907355" y="3167967"/>
            <a:ext cx="17444" cy="390282"/>
          </a:xfrm>
          <a:prstGeom prst="line">
            <a:avLst/>
          </a:prstGeom>
          <a:noFill/>
          <a:ln w="12700" cap="flat" cmpd="sng" algn="ctr">
            <a:solidFill>
              <a:srgbClr val="003DA5"/>
            </a:solidFill>
            <a:prstDash val="sysDash"/>
            <a:miter lim="800000"/>
          </a:ln>
          <a:effectLst/>
        </p:spPr>
      </p:cxnSp>
      <p:cxnSp>
        <p:nvCxnSpPr>
          <p:cNvPr id="86" name="Straight Connector 85">
            <a:extLst>
              <a:ext uri="{FF2B5EF4-FFF2-40B4-BE49-F238E27FC236}">
                <a16:creationId xmlns:a16="http://schemas.microsoft.com/office/drawing/2014/main" id="{85CD7A52-321A-48AC-026B-87D170EAF353}"/>
              </a:ext>
            </a:extLst>
          </p:cNvPr>
          <p:cNvCxnSpPr>
            <a:cxnSpLocks/>
            <a:stCxn id="94" idx="4"/>
            <a:endCxn id="91" idx="0"/>
          </p:cNvCxnSpPr>
          <p:nvPr/>
        </p:nvCxnSpPr>
        <p:spPr>
          <a:xfrm flipH="1">
            <a:off x="1750861" y="4522274"/>
            <a:ext cx="67104" cy="353448"/>
          </a:xfrm>
          <a:prstGeom prst="line">
            <a:avLst/>
          </a:prstGeom>
          <a:noFill/>
          <a:ln w="12700" cap="flat" cmpd="sng" algn="ctr">
            <a:solidFill>
              <a:srgbClr val="003DA5"/>
            </a:solidFill>
            <a:prstDash val="sysDash"/>
            <a:miter lim="800000"/>
          </a:ln>
          <a:effectLst/>
        </p:spPr>
      </p:cxnSp>
      <p:cxnSp>
        <p:nvCxnSpPr>
          <p:cNvPr id="87" name="Straight Connector 86">
            <a:extLst>
              <a:ext uri="{FF2B5EF4-FFF2-40B4-BE49-F238E27FC236}">
                <a16:creationId xmlns:a16="http://schemas.microsoft.com/office/drawing/2014/main" id="{4B9DEC9E-608C-B39A-28A9-529CB2653794}"/>
              </a:ext>
            </a:extLst>
          </p:cNvPr>
          <p:cNvCxnSpPr>
            <a:cxnSpLocks/>
            <a:stCxn id="91" idx="4"/>
            <a:endCxn id="92" idx="0"/>
          </p:cNvCxnSpPr>
          <p:nvPr/>
        </p:nvCxnSpPr>
        <p:spPr>
          <a:xfrm>
            <a:off x="1750861" y="5149322"/>
            <a:ext cx="69797" cy="366768"/>
          </a:xfrm>
          <a:prstGeom prst="line">
            <a:avLst/>
          </a:prstGeom>
          <a:noFill/>
          <a:ln w="12700" cap="flat" cmpd="sng" algn="ctr">
            <a:solidFill>
              <a:srgbClr val="003DA5"/>
            </a:solidFill>
            <a:prstDash val="sysDash"/>
            <a:miter lim="800000"/>
          </a:ln>
          <a:effectLst/>
        </p:spPr>
      </p:cxnSp>
      <p:cxnSp>
        <p:nvCxnSpPr>
          <p:cNvPr id="88" name="Straight Connector 87">
            <a:extLst>
              <a:ext uri="{FF2B5EF4-FFF2-40B4-BE49-F238E27FC236}">
                <a16:creationId xmlns:a16="http://schemas.microsoft.com/office/drawing/2014/main" id="{137A569A-490C-0A93-C954-43D8B7992F7F}"/>
              </a:ext>
            </a:extLst>
          </p:cNvPr>
          <p:cNvCxnSpPr>
            <a:cxnSpLocks/>
            <a:stCxn id="92" idx="4"/>
            <a:endCxn id="93" idx="0"/>
          </p:cNvCxnSpPr>
          <p:nvPr/>
        </p:nvCxnSpPr>
        <p:spPr>
          <a:xfrm>
            <a:off x="1820658" y="5789690"/>
            <a:ext cx="95156" cy="367711"/>
          </a:xfrm>
          <a:prstGeom prst="line">
            <a:avLst/>
          </a:prstGeom>
          <a:noFill/>
          <a:ln w="12700" cap="flat" cmpd="sng" algn="ctr">
            <a:solidFill>
              <a:srgbClr val="003DA5"/>
            </a:solidFill>
            <a:prstDash val="sysDash"/>
            <a:miter lim="800000"/>
          </a:ln>
          <a:effectLst/>
        </p:spPr>
      </p:cxnSp>
      <p:sp>
        <p:nvSpPr>
          <p:cNvPr id="89" name="Oval 88">
            <a:extLst>
              <a:ext uri="{FF2B5EF4-FFF2-40B4-BE49-F238E27FC236}">
                <a16:creationId xmlns:a16="http://schemas.microsoft.com/office/drawing/2014/main" id="{127DEF50-7AFF-0525-127C-18357E4FAEB3}"/>
              </a:ext>
            </a:extLst>
          </p:cNvPr>
          <p:cNvSpPr/>
          <p:nvPr/>
        </p:nvSpPr>
        <p:spPr>
          <a:xfrm>
            <a:off x="1770627" y="2894367"/>
            <a:ext cx="273455" cy="273600"/>
          </a:xfrm>
          <a:prstGeom prst="ellipse">
            <a:avLst/>
          </a:prstGeom>
          <a:solidFill>
            <a:srgbClr val="003DA5"/>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7.6</a:t>
            </a:r>
          </a:p>
        </p:txBody>
      </p:sp>
      <p:sp>
        <p:nvSpPr>
          <p:cNvPr id="90" name="Oval 89">
            <a:extLst>
              <a:ext uri="{FF2B5EF4-FFF2-40B4-BE49-F238E27FC236}">
                <a16:creationId xmlns:a16="http://schemas.microsoft.com/office/drawing/2014/main" id="{6421FFB1-630C-AFB1-7856-6F6CFA353296}"/>
              </a:ext>
            </a:extLst>
          </p:cNvPr>
          <p:cNvSpPr/>
          <p:nvPr/>
        </p:nvSpPr>
        <p:spPr>
          <a:xfrm>
            <a:off x="1788071" y="3558249"/>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7.8</a:t>
            </a:r>
          </a:p>
        </p:txBody>
      </p:sp>
      <p:sp>
        <p:nvSpPr>
          <p:cNvPr id="91" name="Oval 90">
            <a:extLst>
              <a:ext uri="{FF2B5EF4-FFF2-40B4-BE49-F238E27FC236}">
                <a16:creationId xmlns:a16="http://schemas.microsoft.com/office/drawing/2014/main" id="{42498D2D-08DE-D50E-A89D-A5438EE79EC6}"/>
              </a:ext>
            </a:extLst>
          </p:cNvPr>
          <p:cNvSpPr/>
          <p:nvPr/>
        </p:nvSpPr>
        <p:spPr>
          <a:xfrm>
            <a:off x="1614133" y="4875722"/>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6.7</a:t>
            </a:r>
          </a:p>
        </p:txBody>
      </p:sp>
      <p:sp>
        <p:nvSpPr>
          <p:cNvPr id="92" name="Oval 91">
            <a:extLst>
              <a:ext uri="{FF2B5EF4-FFF2-40B4-BE49-F238E27FC236}">
                <a16:creationId xmlns:a16="http://schemas.microsoft.com/office/drawing/2014/main" id="{92F9E050-4D03-8A8D-F015-7BF89FDB7D50}"/>
              </a:ext>
            </a:extLst>
          </p:cNvPr>
          <p:cNvSpPr/>
          <p:nvPr/>
        </p:nvSpPr>
        <p:spPr>
          <a:xfrm>
            <a:off x="1683930" y="5516090"/>
            <a:ext cx="273455" cy="273600"/>
          </a:xfrm>
          <a:prstGeom prst="ellipse">
            <a:avLst/>
          </a:prstGeom>
          <a:solidFill>
            <a:srgbClr val="003DA5"/>
          </a:solidFill>
          <a:ln w="12700" cap="flat" cmpd="sng" algn="ctr">
            <a:solidFill>
              <a:srgbClr val="003DA5"/>
            </a:solidFill>
            <a:prstDash val="solid"/>
            <a:miter lim="800000"/>
          </a:ln>
          <a:effectLst/>
        </p:spPr>
        <p:txBody>
          <a:bodyPr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7.0</a:t>
            </a:r>
          </a:p>
        </p:txBody>
      </p:sp>
      <p:sp>
        <p:nvSpPr>
          <p:cNvPr id="93" name="Oval 92">
            <a:extLst>
              <a:ext uri="{FF2B5EF4-FFF2-40B4-BE49-F238E27FC236}">
                <a16:creationId xmlns:a16="http://schemas.microsoft.com/office/drawing/2014/main" id="{F90A4337-1302-1325-4451-7A1B7A86B80C}"/>
              </a:ext>
            </a:extLst>
          </p:cNvPr>
          <p:cNvSpPr/>
          <p:nvPr/>
        </p:nvSpPr>
        <p:spPr>
          <a:xfrm>
            <a:off x="1779086" y="6157401"/>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7.4</a:t>
            </a:r>
          </a:p>
        </p:txBody>
      </p:sp>
      <p:sp>
        <p:nvSpPr>
          <p:cNvPr id="94" name="Oval 93">
            <a:extLst>
              <a:ext uri="{FF2B5EF4-FFF2-40B4-BE49-F238E27FC236}">
                <a16:creationId xmlns:a16="http://schemas.microsoft.com/office/drawing/2014/main" id="{77FF5DDD-6FD6-9218-459A-5097AE41D059}"/>
              </a:ext>
            </a:extLst>
          </p:cNvPr>
          <p:cNvSpPr/>
          <p:nvPr/>
        </p:nvSpPr>
        <p:spPr>
          <a:xfrm>
            <a:off x="1681237" y="4248674"/>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7.0</a:t>
            </a:r>
          </a:p>
        </p:txBody>
      </p:sp>
      <p:sp>
        <p:nvSpPr>
          <p:cNvPr id="95" name="Oval 94">
            <a:extLst>
              <a:ext uri="{FF2B5EF4-FFF2-40B4-BE49-F238E27FC236}">
                <a16:creationId xmlns:a16="http://schemas.microsoft.com/office/drawing/2014/main" id="{DD322FD9-3AD9-119E-9EB3-161B745C39FC}"/>
              </a:ext>
            </a:extLst>
          </p:cNvPr>
          <p:cNvSpPr/>
          <p:nvPr/>
        </p:nvSpPr>
        <p:spPr>
          <a:xfrm>
            <a:off x="2986437" y="2267029"/>
            <a:ext cx="267899" cy="273455"/>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a:ln>
                  <a:noFill/>
                </a:ln>
                <a:solidFill>
                  <a:schemeClr val="bg1"/>
                </a:solidFill>
                <a:effectLst/>
                <a:uLnTx/>
                <a:uFillTx/>
                <a:latin typeface="Arial" panose="020B0604020202020204"/>
                <a:ea typeface="+mn-ea"/>
                <a:cs typeface="+mn-cs"/>
              </a:rPr>
              <a:t>7.5</a:t>
            </a:r>
          </a:p>
        </p:txBody>
      </p:sp>
      <p:cxnSp>
        <p:nvCxnSpPr>
          <p:cNvPr id="96" name="Straight Connector 95">
            <a:extLst>
              <a:ext uri="{FF2B5EF4-FFF2-40B4-BE49-F238E27FC236}">
                <a16:creationId xmlns:a16="http://schemas.microsoft.com/office/drawing/2014/main" id="{80A98A16-3024-9F50-0DA1-AA89A52BD32E}"/>
              </a:ext>
            </a:extLst>
          </p:cNvPr>
          <p:cNvCxnSpPr>
            <a:cxnSpLocks/>
            <a:stCxn id="102" idx="4"/>
            <a:endCxn id="106" idx="0"/>
          </p:cNvCxnSpPr>
          <p:nvPr/>
        </p:nvCxnSpPr>
        <p:spPr>
          <a:xfrm flipH="1">
            <a:off x="3017540" y="3817433"/>
            <a:ext cx="165489" cy="431241"/>
          </a:xfrm>
          <a:prstGeom prst="line">
            <a:avLst/>
          </a:prstGeom>
          <a:noFill/>
          <a:ln w="12700" cap="flat" cmpd="sng" algn="ctr">
            <a:solidFill>
              <a:srgbClr val="003DA5"/>
            </a:solidFill>
            <a:prstDash val="sysDash"/>
            <a:miter lim="800000"/>
          </a:ln>
          <a:effectLst/>
        </p:spPr>
      </p:cxnSp>
      <p:cxnSp>
        <p:nvCxnSpPr>
          <p:cNvPr id="97" name="Straight Connector 96">
            <a:extLst>
              <a:ext uri="{FF2B5EF4-FFF2-40B4-BE49-F238E27FC236}">
                <a16:creationId xmlns:a16="http://schemas.microsoft.com/office/drawing/2014/main" id="{5D18E672-44FE-C2BA-CD9C-A4092AE77741}"/>
              </a:ext>
            </a:extLst>
          </p:cNvPr>
          <p:cNvCxnSpPr>
            <a:cxnSpLocks/>
            <a:stCxn id="101" idx="4"/>
            <a:endCxn id="102" idx="0"/>
          </p:cNvCxnSpPr>
          <p:nvPr/>
        </p:nvCxnSpPr>
        <p:spPr>
          <a:xfrm flipH="1">
            <a:off x="3183029" y="3167967"/>
            <a:ext cx="5015" cy="375866"/>
          </a:xfrm>
          <a:prstGeom prst="line">
            <a:avLst/>
          </a:prstGeom>
          <a:noFill/>
          <a:ln w="12700" cap="flat" cmpd="sng" algn="ctr">
            <a:solidFill>
              <a:srgbClr val="003DA5"/>
            </a:solidFill>
            <a:prstDash val="sysDash"/>
            <a:miter lim="800000"/>
          </a:ln>
          <a:effectLst/>
        </p:spPr>
      </p:cxnSp>
      <p:cxnSp>
        <p:nvCxnSpPr>
          <p:cNvPr id="98" name="Straight Connector 97">
            <a:extLst>
              <a:ext uri="{FF2B5EF4-FFF2-40B4-BE49-F238E27FC236}">
                <a16:creationId xmlns:a16="http://schemas.microsoft.com/office/drawing/2014/main" id="{03421D98-88CE-6360-BE48-67FAA401A37E}"/>
              </a:ext>
            </a:extLst>
          </p:cNvPr>
          <p:cNvCxnSpPr>
            <a:cxnSpLocks/>
            <a:stCxn id="106" idx="4"/>
            <a:endCxn id="103" idx="0"/>
          </p:cNvCxnSpPr>
          <p:nvPr/>
        </p:nvCxnSpPr>
        <p:spPr>
          <a:xfrm flipH="1">
            <a:off x="3016426" y="4522274"/>
            <a:ext cx="1114" cy="353448"/>
          </a:xfrm>
          <a:prstGeom prst="line">
            <a:avLst/>
          </a:prstGeom>
          <a:noFill/>
          <a:ln w="12700" cap="flat" cmpd="sng" algn="ctr">
            <a:solidFill>
              <a:srgbClr val="003DA5"/>
            </a:solidFill>
            <a:prstDash val="sysDash"/>
            <a:miter lim="800000"/>
          </a:ln>
          <a:effectLst/>
        </p:spPr>
      </p:cxnSp>
      <p:cxnSp>
        <p:nvCxnSpPr>
          <p:cNvPr id="99" name="Straight Connector 98">
            <a:extLst>
              <a:ext uri="{FF2B5EF4-FFF2-40B4-BE49-F238E27FC236}">
                <a16:creationId xmlns:a16="http://schemas.microsoft.com/office/drawing/2014/main" id="{53ED0F27-B265-B1C1-08C2-7E9DD26C8139}"/>
              </a:ext>
            </a:extLst>
          </p:cNvPr>
          <p:cNvCxnSpPr>
            <a:cxnSpLocks/>
            <a:stCxn id="103" idx="4"/>
            <a:endCxn id="104" idx="0"/>
          </p:cNvCxnSpPr>
          <p:nvPr/>
        </p:nvCxnSpPr>
        <p:spPr>
          <a:xfrm flipH="1">
            <a:off x="2996691" y="5149322"/>
            <a:ext cx="19735" cy="366768"/>
          </a:xfrm>
          <a:prstGeom prst="line">
            <a:avLst/>
          </a:prstGeom>
          <a:noFill/>
          <a:ln w="12700" cap="flat" cmpd="sng" algn="ctr">
            <a:solidFill>
              <a:srgbClr val="003DA5"/>
            </a:solidFill>
            <a:prstDash val="sysDash"/>
            <a:miter lim="800000"/>
          </a:ln>
          <a:effectLst/>
        </p:spPr>
      </p:cxnSp>
      <p:cxnSp>
        <p:nvCxnSpPr>
          <p:cNvPr id="100" name="Straight Connector 99">
            <a:extLst>
              <a:ext uri="{FF2B5EF4-FFF2-40B4-BE49-F238E27FC236}">
                <a16:creationId xmlns:a16="http://schemas.microsoft.com/office/drawing/2014/main" id="{9448827B-30B3-63D9-D124-347831640CF8}"/>
              </a:ext>
            </a:extLst>
          </p:cNvPr>
          <p:cNvCxnSpPr>
            <a:cxnSpLocks/>
            <a:stCxn id="104" idx="4"/>
            <a:endCxn id="105" idx="0"/>
          </p:cNvCxnSpPr>
          <p:nvPr/>
        </p:nvCxnSpPr>
        <p:spPr>
          <a:xfrm>
            <a:off x="2996691" y="5789690"/>
            <a:ext cx="190982" cy="367711"/>
          </a:xfrm>
          <a:prstGeom prst="line">
            <a:avLst/>
          </a:prstGeom>
          <a:noFill/>
          <a:ln w="12700" cap="flat" cmpd="sng" algn="ctr">
            <a:solidFill>
              <a:srgbClr val="003DA5"/>
            </a:solidFill>
            <a:prstDash val="sysDash"/>
            <a:miter lim="800000"/>
          </a:ln>
          <a:effectLst/>
        </p:spPr>
      </p:cxnSp>
      <p:sp>
        <p:nvSpPr>
          <p:cNvPr id="101" name="Oval 100">
            <a:extLst>
              <a:ext uri="{FF2B5EF4-FFF2-40B4-BE49-F238E27FC236}">
                <a16:creationId xmlns:a16="http://schemas.microsoft.com/office/drawing/2014/main" id="{E712C432-296E-6932-0959-6519D94F79C6}"/>
              </a:ext>
            </a:extLst>
          </p:cNvPr>
          <p:cNvSpPr/>
          <p:nvPr/>
        </p:nvSpPr>
        <p:spPr>
          <a:xfrm>
            <a:off x="3051316" y="2894367"/>
            <a:ext cx="273455" cy="273600"/>
          </a:xfrm>
          <a:prstGeom prst="ellipse">
            <a:avLst/>
          </a:prstGeom>
          <a:solidFill>
            <a:srgbClr val="003DA5"/>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8</a:t>
            </a:r>
          </a:p>
        </p:txBody>
      </p:sp>
      <p:sp>
        <p:nvSpPr>
          <p:cNvPr id="102" name="Oval 101">
            <a:extLst>
              <a:ext uri="{FF2B5EF4-FFF2-40B4-BE49-F238E27FC236}">
                <a16:creationId xmlns:a16="http://schemas.microsoft.com/office/drawing/2014/main" id="{C43E1598-D833-DDEA-B3ED-93B3F2982546}"/>
              </a:ext>
            </a:extLst>
          </p:cNvPr>
          <p:cNvSpPr/>
          <p:nvPr/>
        </p:nvSpPr>
        <p:spPr>
          <a:xfrm>
            <a:off x="3046301" y="3543833"/>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8</a:t>
            </a:r>
          </a:p>
        </p:txBody>
      </p:sp>
      <p:sp>
        <p:nvSpPr>
          <p:cNvPr id="103" name="Oval 102">
            <a:extLst>
              <a:ext uri="{FF2B5EF4-FFF2-40B4-BE49-F238E27FC236}">
                <a16:creationId xmlns:a16="http://schemas.microsoft.com/office/drawing/2014/main" id="{1B502D3B-4720-CFA3-E203-7AEC85712B16}"/>
              </a:ext>
            </a:extLst>
          </p:cNvPr>
          <p:cNvSpPr/>
          <p:nvPr/>
        </p:nvSpPr>
        <p:spPr>
          <a:xfrm>
            <a:off x="2879698" y="4875722"/>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7</a:t>
            </a:r>
          </a:p>
        </p:txBody>
      </p:sp>
      <p:sp>
        <p:nvSpPr>
          <p:cNvPr id="104" name="Oval 103">
            <a:extLst>
              <a:ext uri="{FF2B5EF4-FFF2-40B4-BE49-F238E27FC236}">
                <a16:creationId xmlns:a16="http://schemas.microsoft.com/office/drawing/2014/main" id="{186D6409-13FF-A8AF-CF22-E481F70E00CD}"/>
              </a:ext>
            </a:extLst>
          </p:cNvPr>
          <p:cNvSpPr/>
          <p:nvPr/>
        </p:nvSpPr>
        <p:spPr>
          <a:xfrm>
            <a:off x="2859963" y="5516090"/>
            <a:ext cx="273455" cy="273600"/>
          </a:xfrm>
          <a:prstGeom prst="ellipse">
            <a:avLst/>
          </a:prstGeom>
          <a:solidFill>
            <a:srgbClr val="003DA5"/>
          </a:solidFill>
          <a:ln w="12700" cap="flat" cmpd="sng" algn="ctr">
            <a:solidFill>
              <a:srgbClr val="003DA5"/>
            </a:solidFill>
            <a:prstDash val="solid"/>
            <a:miter lim="800000"/>
          </a:ln>
          <a:effectLst/>
        </p:spPr>
        <p:txBody>
          <a:bodyPr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7</a:t>
            </a:r>
          </a:p>
        </p:txBody>
      </p:sp>
      <p:sp>
        <p:nvSpPr>
          <p:cNvPr id="105" name="Oval 104">
            <a:extLst>
              <a:ext uri="{FF2B5EF4-FFF2-40B4-BE49-F238E27FC236}">
                <a16:creationId xmlns:a16="http://schemas.microsoft.com/office/drawing/2014/main" id="{ACB0AE86-C1DD-8850-F3EC-F33CCD3E7EF9}"/>
              </a:ext>
            </a:extLst>
          </p:cNvPr>
          <p:cNvSpPr/>
          <p:nvPr/>
        </p:nvSpPr>
        <p:spPr>
          <a:xfrm>
            <a:off x="3050945" y="6157401"/>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8</a:t>
            </a:r>
          </a:p>
        </p:txBody>
      </p:sp>
      <p:sp>
        <p:nvSpPr>
          <p:cNvPr id="106" name="Oval 105">
            <a:extLst>
              <a:ext uri="{FF2B5EF4-FFF2-40B4-BE49-F238E27FC236}">
                <a16:creationId xmlns:a16="http://schemas.microsoft.com/office/drawing/2014/main" id="{CB4F2E2F-456F-CA6F-BBCB-682C4F67A269}"/>
              </a:ext>
            </a:extLst>
          </p:cNvPr>
          <p:cNvSpPr/>
          <p:nvPr/>
        </p:nvSpPr>
        <p:spPr>
          <a:xfrm>
            <a:off x="2880812" y="4248674"/>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7</a:t>
            </a:r>
          </a:p>
        </p:txBody>
      </p:sp>
      <p:sp>
        <p:nvSpPr>
          <p:cNvPr id="107" name="Oval 106">
            <a:extLst>
              <a:ext uri="{FF2B5EF4-FFF2-40B4-BE49-F238E27FC236}">
                <a16:creationId xmlns:a16="http://schemas.microsoft.com/office/drawing/2014/main" id="{DA41AA09-2E71-2D9C-05D5-203A658328D1}"/>
              </a:ext>
            </a:extLst>
          </p:cNvPr>
          <p:cNvSpPr/>
          <p:nvPr/>
        </p:nvSpPr>
        <p:spPr>
          <a:xfrm>
            <a:off x="5248098" y="2267028"/>
            <a:ext cx="267899" cy="273455"/>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a:ln>
                  <a:noFill/>
                </a:ln>
                <a:solidFill>
                  <a:schemeClr val="bg1"/>
                </a:solidFill>
                <a:effectLst/>
                <a:uLnTx/>
                <a:uFillTx/>
                <a:latin typeface="Arial" panose="020B0604020202020204"/>
                <a:ea typeface="+mn-ea"/>
                <a:cs typeface="+mn-cs"/>
              </a:rPr>
              <a:t>6.8</a:t>
            </a:r>
          </a:p>
        </p:txBody>
      </p:sp>
      <p:cxnSp>
        <p:nvCxnSpPr>
          <p:cNvPr id="108" name="Straight Connector 107">
            <a:extLst>
              <a:ext uri="{FF2B5EF4-FFF2-40B4-BE49-F238E27FC236}">
                <a16:creationId xmlns:a16="http://schemas.microsoft.com/office/drawing/2014/main" id="{EB3A8755-D416-31A5-67CC-A82403F21DDA}"/>
              </a:ext>
            </a:extLst>
          </p:cNvPr>
          <p:cNvCxnSpPr>
            <a:cxnSpLocks/>
            <a:stCxn id="114" idx="4"/>
            <a:endCxn id="118" idx="0"/>
          </p:cNvCxnSpPr>
          <p:nvPr/>
        </p:nvCxnSpPr>
        <p:spPr>
          <a:xfrm flipH="1">
            <a:off x="5359810" y="3831849"/>
            <a:ext cx="232435" cy="416825"/>
          </a:xfrm>
          <a:prstGeom prst="line">
            <a:avLst/>
          </a:prstGeom>
          <a:noFill/>
          <a:ln w="12700" cap="flat" cmpd="sng" algn="ctr">
            <a:solidFill>
              <a:srgbClr val="003DA5"/>
            </a:solidFill>
            <a:prstDash val="sysDash"/>
            <a:miter lim="800000"/>
          </a:ln>
          <a:effectLst/>
        </p:spPr>
      </p:cxnSp>
      <p:cxnSp>
        <p:nvCxnSpPr>
          <p:cNvPr id="109" name="Straight Connector 108">
            <a:extLst>
              <a:ext uri="{FF2B5EF4-FFF2-40B4-BE49-F238E27FC236}">
                <a16:creationId xmlns:a16="http://schemas.microsoft.com/office/drawing/2014/main" id="{8A23C8B2-1D16-8130-84CB-A9F13EF36DAE}"/>
              </a:ext>
            </a:extLst>
          </p:cNvPr>
          <p:cNvCxnSpPr>
            <a:cxnSpLocks/>
            <a:stCxn id="113" idx="4"/>
            <a:endCxn id="114" idx="0"/>
          </p:cNvCxnSpPr>
          <p:nvPr/>
        </p:nvCxnSpPr>
        <p:spPr>
          <a:xfrm>
            <a:off x="5455518" y="3167967"/>
            <a:ext cx="136727" cy="390282"/>
          </a:xfrm>
          <a:prstGeom prst="line">
            <a:avLst/>
          </a:prstGeom>
          <a:noFill/>
          <a:ln w="12700" cap="flat" cmpd="sng" algn="ctr">
            <a:solidFill>
              <a:srgbClr val="003DA5"/>
            </a:solidFill>
            <a:prstDash val="sysDash"/>
            <a:miter lim="800000"/>
          </a:ln>
          <a:effectLst/>
        </p:spPr>
      </p:cxnSp>
      <p:cxnSp>
        <p:nvCxnSpPr>
          <p:cNvPr id="110" name="Straight Connector 109">
            <a:extLst>
              <a:ext uri="{FF2B5EF4-FFF2-40B4-BE49-F238E27FC236}">
                <a16:creationId xmlns:a16="http://schemas.microsoft.com/office/drawing/2014/main" id="{98F54503-13E0-B0F4-6060-7202769D240A}"/>
              </a:ext>
            </a:extLst>
          </p:cNvPr>
          <p:cNvCxnSpPr>
            <a:cxnSpLocks/>
            <a:stCxn id="118" idx="4"/>
            <a:endCxn id="115" idx="0"/>
          </p:cNvCxnSpPr>
          <p:nvPr/>
        </p:nvCxnSpPr>
        <p:spPr>
          <a:xfrm>
            <a:off x="5359810" y="4522274"/>
            <a:ext cx="0" cy="352505"/>
          </a:xfrm>
          <a:prstGeom prst="line">
            <a:avLst/>
          </a:prstGeom>
          <a:noFill/>
          <a:ln w="12700" cap="flat" cmpd="sng" algn="ctr">
            <a:solidFill>
              <a:srgbClr val="003DA5"/>
            </a:solidFill>
            <a:prstDash val="sysDash"/>
            <a:miter lim="800000"/>
          </a:ln>
          <a:effectLst/>
        </p:spPr>
      </p:cxnSp>
      <p:cxnSp>
        <p:nvCxnSpPr>
          <p:cNvPr id="111" name="Straight Connector 110">
            <a:extLst>
              <a:ext uri="{FF2B5EF4-FFF2-40B4-BE49-F238E27FC236}">
                <a16:creationId xmlns:a16="http://schemas.microsoft.com/office/drawing/2014/main" id="{C71DEF1E-A235-4F30-440F-1E9E162AA7C6}"/>
              </a:ext>
            </a:extLst>
          </p:cNvPr>
          <p:cNvCxnSpPr>
            <a:cxnSpLocks/>
            <a:stCxn id="115" idx="4"/>
            <a:endCxn id="116" idx="0"/>
          </p:cNvCxnSpPr>
          <p:nvPr/>
        </p:nvCxnSpPr>
        <p:spPr>
          <a:xfrm>
            <a:off x="5359810" y="5148379"/>
            <a:ext cx="106486" cy="367711"/>
          </a:xfrm>
          <a:prstGeom prst="line">
            <a:avLst/>
          </a:prstGeom>
          <a:noFill/>
          <a:ln w="12700" cap="flat" cmpd="sng" algn="ctr">
            <a:solidFill>
              <a:srgbClr val="003DA5"/>
            </a:solidFill>
            <a:prstDash val="sysDash"/>
            <a:miter lim="800000"/>
          </a:ln>
          <a:effectLst/>
        </p:spPr>
      </p:cxnSp>
      <p:cxnSp>
        <p:nvCxnSpPr>
          <p:cNvPr id="112" name="Straight Connector 111">
            <a:extLst>
              <a:ext uri="{FF2B5EF4-FFF2-40B4-BE49-F238E27FC236}">
                <a16:creationId xmlns:a16="http://schemas.microsoft.com/office/drawing/2014/main" id="{DE1063B4-0B4E-BE31-C69F-65A28CE713FE}"/>
              </a:ext>
            </a:extLst>
          </p:cNvPr>
          <p:cNvCxnSpPr>
            <a:cxnSpLocks/>
            <a:stCxn id="116" idx="4"/>
            <a:endCxn id="117" idx="0"/>
          </p:cNvCxnSpPr>
          <p:nvPr/>
        </p:nvCxnSpPr>
        <p:spPr>
          <a:xfrm flipH="1">
            <a:off x="5450273" y="5789690"/>
            <a:ext cx="16023" cy="367711"/>
          </a:xfrm>
          <a:prstGeom prst="line">
            <a:avLst/>
          </a:prstGeom>
          <a:noFill/>
          <a:ln w="12700" cap="flat" cmpd="sng" algn="ctr">
            <a:solidFill>
              <a:srgbClr val="003DA5"/>
            </a:solidFill>
            <a:prstDash val="sysDash"/>
            <a:miter lim="800000"/>
          </a:ln>
          <a:effectLst/>
        </p:spPr>
      </p:cxnSp>
      <p:sp>
        <p:nvSpPr>
          <p:cNvPr id="113" name="Oval 112">
            <a:extLst>
              <a:ext uri="{FF2B5EF4-FFF2-40B4-BE49-F238E27FC236}">
                <a16:creationId xmlns:a16="http://schemas.microsoft.com/office/drawing/2014/main" id="{77AF2998-732F-CCF2-6F88-F0F04690A3DB}"/>
              </a:ext>
            </a:extLst>
          </p:cNvPr>
          <p:cNvSpPr/>
          <p:nvPr/>
        </p:nvSpPr>
        <p:spPr>
          <a:xfrm>
            <a:off x="5318790" y="2894367"/>
            <a:ext cx="273455" cy="273600"/>
          </a:xfrm>
          <a:prstGeom prst="ellipse">
            <a:avLst/>
          </a:prstGeom>
          <a:solidFill>
            <a:srgbClr val="003DA5"/>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7</a:t>
            </a:r>
          </a:p>
        </p:txBody>
      </p:sp>
      <p:sp>
        <p:nvSpPr>
          <p:cNvPr id="114" name="Oval 113">
            <a:extLst>
              <a:ext uri="{FF2B5EF4-FFF2-40B4-BE49-F238E27FC236}">
                <a16:creationId xmlns:a16="http://schemas.microsoft.com/office/drawing/2014/main" id="{879FA758-3AB8-4DB6-BC37-D017C35ECF7E}"/>
              </a:ext>
            </a:extLst>
          </p:cNvPr>
          <p:cNvSpPr/>
          <p:nvPr/>
        </p:nvSpPr>
        <p:spPr>
          <a:xfrm>
            <a:off x="5455517" y="3558249"/>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8</a:t>
            </a:r>
          </a:p>
        </p:txBody>
      </p:sp>
      <p:sp>
        <p:nvSpPr>
          <p:cNvPr id="115" name="Oval 114">
            <a:extLst>
              <a:ext uri="{FF2B5EF4-FFF2-40B4-BE49-F238E27FC236}">
                <a16:creationId xmlns:a16="http://schemas.microsoft.com/office/drawing/2014/main" id="{8771C867-B745-CD9A-1A29-FFA6CAD073C8}"/>
              </a:ext>
            </a:extLst>
          </p:cNvPr>
          <p:cNvSpPr/>
          <p:nvPr/>
        </p:nvSpPr>
        <p:spPr>
          <a:xfrm>
            <a:off x="5223082" y="4874779"/>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6</a:t>
            </a:r>
          </a:p>
        </p:txBody>
      </p:sp>
      <p:sp>
        <p:nvSpPr>
          <p:cNvPr id="116" name="Oval 115">
            <a:extLst>
              <a:ext uri="{FF2B5EF4-FFF2-40B4-BE49-F238E27FC236}">
                <a16:creationId xmlns:a16="http://schemas.microsoft.com/office/drawing/2014/main" id="{373199EB-281F-A49D-6CB7-1AE75E0FC8FB}"/>
              </a:ext>
            </a:extLst>
          </p:cNvPr>
          <p:cNvSpPr/>
          <p:nvPr/>
        </p:nvSpPr>
        <p:spPr>
          <a:xfrm>
            <a:off x="5329568" y="5516090"/>
            <a:ext cx="273455" cy="273600"/>
          </a:xfrm>
          <a:prstGeom prst="ellipse">
            <a:avLst/>
          </a:prstGeom>
          <a:solidFill>
            <a:srgbClr val="003DA5"/>
          </a:solidFill>
          <a:ln w="12700" cap="flat" cmpd="sng" algn="ctr">
            <a:solidFill>
              <a:srgbClr val="003DA5"/>
            </a:solidFill>
            <a:prstDash val="solid"/>
            <a:miter lim="800000"/>
          </a:ln>
          <a:effectLst/>
        </p:spPr>
        <p:txBody>
          <a:bodyPr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7</a:t>
            </a:r>
          </a:p>
        </p:txBody>
      </p:sp>
      <p:sp>
        <p:nvSpPr>
          <p:cNvPr id="117" name="Oval 116">
            <a:extLst>
              <a:ext uri="{FF2B5EF4-FFF2-40B4-BE49-F238E27FC236}">
                <a16:creationId xmlns:a16="http://schemas.microsoft.com/office/drawing/2014/main" id="{EF707107-E58A-410B-6F40-49EC38440924}"/>
              </a:ext>
            </a:extLst>
          </p:cNvPr>
          <p:cNvSpPr/>
          <p:nvPr/>
        </p:nvSpPr>
        <p:spPr>
          <a:xfrm>
            <a:off x="5313545" y="6157401"/>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7</a:t>
            </a:r>
          </a:p>
        </p:txBody>
      </p:sp>
      <p:sp>
        <p:nvSpPr>
          <p:cNvPr id="118" name="Oval 117">
            <a:extLst>
              <a:ext uri="{FF2B5EF4-FFF2-40B4-BE49-F238E27FC236}">
                <a16:creationId xmlns:a16="http://schemas.microsoft.com/office/drawing/2014/main" id="{EC89E230-F3F1-8771-C3B3-7A8354DE8114}"/>
              </a:ext>
            </a:extLst>
          </p:cNvPr>
          <p:cNvSpPr/>
          <p:nvPr/>
        </p:nvSpPr>
        <p:spPr>
          <a:xfrm>
            <a:off x="5223082" y="4248674"/>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6</a:t>
            </a:r>
          </a:p>
        </p:txBody>
      </p:sp>
      <p:sp>
        <p:nvSpPr>
          <p:cNvPr id="119" name="Oval 118">
            <a:extLst>
              <a:ext uri="{FF2B5EF4-FFF2-40B4-BE49-F238E27FC236}">
                <a16:creationId xmlns:a16="http://schemas.microsoft.com/office/drawing/2014/main" id="{F2E630EF-8E81-032C-06B9-531BC34F342F}"/>
              </a:ext>
            </a:extLst>
          </p:cNvPr>
          <p:cNvSpPr/>
          <p:nvPr/>
        </p:nvSpPr>
        <p:spPr>
          <a:xfrm>
            <a:off x="4165722" y="2267029"/>
            <a:ext cx="267899" cy="273455"/>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a:ln>
                  <a:noFill/>
                </a:ln>
                <a:solidFill>
                  <a:schemeClr val="bg1"/>
                </a:solidFill>
                <a:effectLst/>
                <a:uLnTx/>
                <a:uFillTx/>
                <a:latin typeface="Arial" panose="020B0604020202020204"/>
                <a:ea typeface="+mn-ea"/>
                <a:cs typeface="+mn-cs"/>
              </a:rPr>
              <a:t>7.5</a:t>
            </a:r>
          </a:p>
        </p:txBody>
      </p:sp>
      <p:cxnSp>
        <p:nvCxnSpPr>
          <p:cNvPr id="120" name="Straight Connector 119">
            <a:extLst>
              <a:ext uri="{FF2B5EF4-FFF2-40B4-BE49-F238E27FC236}">
                <a16:creationId xmlns:a16="http://schemas.microsoft.com/office/drawing/2014/main" id="{0855BA35-26D3-DEC8-4E3F-8BE1291F44F8}"/>
              </a:ext>
            </a:extLst>
          </p:cNvPr>
          <p:cNvCxnSpPr>
            <a:cxnSpLocks/>
            <a:stCxn id="126" idx="4"/>
            <a:endCxn id="130" idx="0"/>
          </p:cNvCxnSpPr>
          <p:nvPr/>
        </p:nvCxnSpPr>
        <p:spPr>
          <a:xfrm flipH="1">
            <a:off x="4226945" y="3831849"/>
            <a:ext cx="121426" cy="410480"/>
          </a:xfrm>
          <a:prstGeom prst="line">
            <a:avLst/>
          </a:prstGeom>
          <a:noFill/>
          <a:ln w="12700" cap="flat" cmpd="sng" algn="ctr">
            <a:solidFill>
              <a:srgbClr val="003DA5"/>
            </a:solidFill>
            <a:prstDash val="sysDash"/>
            <a:miter lim="800000"/>
          </a:ln>
          <a:effectLst/>
        </p:spPr>
      </p:cxnSp>
      <p:cxnSp>
        <p:nvCxnSpPr>
          <p:cNvPr id="121" name="Straight Connector 120">
            <a:extLst>
              <a:ext uri="{FF2B5EF4-FFF2-40B4-BE49-F238E27FC236}">
                <a16:creationId xmlns:a16="http://schemas.microsoft.com/office/drawing/2014/main" id="{E233CCC5-3262-21ED-9DA7-D7138C52175D}"/>
              </a:ext>
            </a:extLst>
          </p:cNvPr>
          <p:cNvCxnSpPr>
            <a:cxnSpLocks/>
            <a:stCxn id="125" idx="4"/>
            <a:endCxn id="126" idx="0"/>
          </p:cNvCxnSpPr>
          <p:nvPr/>
        </p:nvCxnSpPr>
        <p:spPr>
          <a:xfrm>
            <a:off x="4345207" y="3167967"/>
            <a:ext cx="3164" cy="390282"/>
          </a:xfrm>
          <a:prstGeom prst="line">
            <a:avLst/>
          </a:prstGeom>
          <a:noFill/>
          <a:ln w="12700" cap="flat" cmpd="sng" algn="ctr">
            <a:solidFill>
              <a:srgbClr val="003DA5"/>
            </a:solidFill>
            <a:prstDash val="sysDash"/>
            <a:miter lim="800000"/>
          </a:ln>
          <a:effectLst/>
        </p:spPr>
      </p:cxnSp>
      <p:cxnSp>
        <p:nvCxnSpPr>
          <p:cNvPr id="122" name="Straight Connector 121">
            <a:extLst>
              <a:ext uri="{FF2B5EF4-FFF2-40B4-BE49-F238E27FC236}">
                <a16:creationId xmlns:a16="http://schemas.microsoft.com/office/drawing/2014/main" id="{87636298-B101-D386-4E55-6517D799A164}"/>
              </a:ext>
            </a:extLst>
          </p:cNvPr>
          <p:cNvCxnSpPr>
            <a:cxnSpLocks/>
            <a:stCxn id="130" idx="4"/>
            <a:endCxn id="127" idx="0"/>
          </p:cNvCxnSpPr>
          <p:nvPr/>
        </p:nvCxnSpPr>
        <p:spPr>
          <a:xfrm flipH="1">
            <a:off x="4225095" y="4515929"/>
            <a:ext cx="1850" cy="359793"/>
          </a:xfrm>
          <a:prstGeom prst="line">
            <a:avLst/>
          </a:prstGeom>
          <a:noFill/>
          <a:ln w="12700" cap="flat" cmpd="sng" algn="ctr">
            <a:solidFill>
              <a:srgbClr val="003DA5"/>
            </a:solidFill>
            <a:prstDash val="sysDash"/>
            <a:miter lim="800000"/>
          </a:ln>
          <a:effectLst/>
        </p:spPr>
      </p:cxnSp>
      <p:cxnSp>
        <p:nvCxnSpPr>
          <p:cNvPr id="123" name="Straight Connector 122">
            <a:extLst>
              <a:ext uri="{FF2B5EF4-FFF2-40B4-BE49-F238E27FC236}">
                <a16:creationId xmlns:a16="http://schemas.microsoft.com/office/drawing/2014/main" id="{AD479C75-EEB4-38A6-B6F5-B7759E97F10F}"/>
              </a:ext>
            </a:extLst>
          </p:cNvPr>
          <p:cNvCxnSpPr>
            <a:cxnSpLocks/>
            <a:stCxn id="127" idx="4"/>
            <a:endCxn id="128" idx="0"/>
          </p:cNvCxnSpPr>
          <p:nvPr/>
        </p:nvCxnSpPr>
        <p:spPr>
          <a:xfrm>
            <a:off x="4225095" y="5149322"/>
            <a:ext cx="116285" cy="366768"/>
          </a:xfrm>
          <a:prstGeom prst="line">
            <a:avLst/>
          </a:prstGeom>
          <a:noFill/>
          <a:ln w="12700" cap="flat" cmpd="sng" algn="ctr">
            <a:solidFill>
              <a:srgbClr val="003DA5"/>
            </a:solidFill>
            <a:prstDash val="sysDash"/>
            <a:miter lim="800000"/>
          </a:ln>
          <a:effectLst/>
        </p:spPr>
      </p:cxnSp>
      <p:cxnSp>
        <p:nvCxnSpPr>
          <p:cNvPr id="124" name="Straight Connector 123">
            <a:extLst>
              <a:ext uri="{FF2B5EF4-FFF2-40B4-BE49-F238E27FC236}">
                <a16:creationId xmlns:a16="http://schemas.microsoft.com/office/drawing/2014/main" id="{275E470C-A0B3-9E65-D02C-4305C97BBA10}"/>
              </a:ext>
            </a:extLst>
          </p:cNvPr>
          <p:cNvCxnSpPr>
            <a:cxnSpLocks/>
            <a:stCxn id="128" idx="4"/>
            <a:endCxn id="129" idx="0"/>
          </p:cNvCxnSpPr>
          <p:nvPr/>
        </p:nvCxnSpPr>
        <p:spPr>
          <a:xfrm flipH="1">
            <a:off x="4220533" y="5789690"/>
            <a:ext cx="120847" cy="367711"/>
          </a:xfrm>
          <a:prstGeom prst="line">
            <a:avLst/>
          </a:prstGeom>
          <a:noFill/>
          <a:ln w="12700" cap="flat" cmpd="sng" algn="ctr">
            <a:solidFill>
              <a:srgbClr val="003DA5"/>
            </a:solidFill>
            <a:prstDash val="sysDash"/>
            <a:miter lim="800000"/>
          </a:ln>
          <a:effectLst/>
        </p:spPr>
      </p:cxnSp>
      <p:sp>
        <p:nvSpPr>
          <p:cNvPr id="125" name="Oval 124">
            <a:extLst>
              <a:ext uri="{FF2B5EF4-FFF2-40B4-BE49-F238E27FC236}">
                <a16:creationId xmlns:a16="http://schemas.microsoft.com/office/drawing/2014/main" id="{3854A6C6-4AD6-4BCD-B144-F5AEF6ECFB16}"/>
              </a:ext>
            </a:extLst>
          </p:cNvPr>
          <p:cNvSpPr/>
          <p:nvPr/>
        </p:nvSpPr>
        <p:spPr>
          <a:xfrm>
            <a:off x="4208479" y="2894367"/>
            <a:ext cx="273455" cy="273600"/>
          </a:xfrm>
          <a:prstGeom prst="ellipse">
            <a:avLst/>
          </a:prstGeom>
          <a:solidFill>
            <a:srgbClr val="003DA5"/>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8</a:t>
            </a:r>
          </a:p>
        </p:txBody>
      </p:sp>
      <p:sp>
        <p:nvSpPr>
          <p:cNvPr id="126" name="Oval 125">
            <a:extLst>
              <a:ext uri="{FF2B5EF4-FFF2-40B4-BE49-F238E27FC236}">
                <a16:creationId xmlns:a16="http://schemas.microsoft.com/office/drawing/2014/main" id="{9CC01A34-6783-193E-7789-21FC0B1BB086}"/>
              </a:ext>
            </a:extLst>
          </p:cNvPr>
          <p:cNvSpPr/>
          <p:nvPr/>
        </p:nvSpPr>
        <p:spPr>
          <a:xfrm>
            <a:off x="4211643" y="3558249"/>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8</a:t>
            </a:r>
          </a:p>
        </p:txBody>
      </p:sp>
      <p:sp>
        <p:nvSpPr>
          <p:cNvPr id="127" name="Oval 126">
            <a:extLst>
              <a:ext uri="{FF2B5EF4-FFF2-40B4-BE49-F238E27FC236}">
                <a16:creationId xmlns:a16="http://schemas.microsoft.com/office/drawing/2014/main" id="{96718D4C-5776-3872-2381-1A8A8A083D46}"/>
              </a:ext>
            </a:extLst>
          </p:cNvPr>
          <p:cNvSpPr/>
          <p:nvPr/>
        </p:nvSpPr>
        <p:spPr>
          <a:xfrm>
            <a:off x="4088367" y="4875722"/>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7</a:t>
            </a:r>
          </a:p>
        </p:txBody>
      </p:sp>
      <p:sp>
        <p:nvSpPr>
          <p:cNvPr id="128" name="Oval 127">
            <a:extLst>
              <a:ext uri="{FF2B5EF4-FFF2-40B4-BE49-F238E27FC236}">
                <a16:creationId xmlns:a16="http://schemas.microsoft.com/office/drawing/2014/main" id="{FD54A634-C4EE-6954-1ED9-BA3DD5DDFB1C}"/>
              </a:ext>
            </a:extLst>
          </p:cNvPr>
          <p:cNvSpPr/>
          <p:nvPr/>
        </p:nvSpPr>
        <p:spPr>
          <a:xfrm>
            <a:off x="4204652" y="5516090"/>
            <a:ext cx="273455" cy="273600"/>
          </a:xfrm>
          <a:prstGeom prst="ellipse">
            <a:avLst/>
          </a:prstGeom>
          <a:solidFill>
            <a:srgbClr val="003DA5"/>
          </a:solidFill>
          <a:ln w="12700" cap="flat" cmpd="sng" algn="ctr">
            <a:solidFill>
              <a:srgbClr val="003DA5"/>
            </a:solidFill>
            <a:prstDash val="solid"/>
            <a:miter lim="800000"/>
          </a:ln>
          <a:effectLst/>
        </p:spPr>
        <p:txBody>
          <a:bodyPr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8</a:t>
            </a:r>
          </a:p>
        </p:txBody>
      </p:sp>
      <p:sp>
        <p:nvSpPr>
          <p:cNvPr id="129" name="Oval 128">
            <a:extLst>
              <a:ext uri="{FF2B5EF4-FFF2-40B4-BE49-F238E27FC236}">
                <a16:creationId xmlns:a16="http://schemas.microsoft.com/office/drawing/2014/main" id="{310FA2A4-A24F-02A6-3E9C-6155BB502C9E}"/>
              </a:ext>
            </a:extLst>
          </p:cNvPr>
          <p:cNvSpPr/>
          <p:nvPr/>
        </p:nvSpPr>
        <p:spPr>
          <a:xfrm>
            <a:off x="4083805" y="6157401"/>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7</a:t>
            </a:r>
          </a:p>
        </p:txBody>
      </p:sp>
      <p:sp>
        <p:nvSpPr>
          <p:cNvPr id="130" name="Oval 129">
            <a:extLst>
              <a:ext uri="{FF2B5EF4-FFF2-40B4-BE49-F238E27FC236}">
                <a16:creationId xmlns:a16="http://schemas.microsoft.com/office/drawing/2014/main" id="{E616A9C9-98AF-1C32-B754-26FC18F41524}"/>
              </a:ext>
            </a:extLst>
          </p:cNvPr>
          <p:cNvSpPr/>
          <p:nvPr/>
        </p:nvSpPr>
        <p:spPr>
          <a:xfrm>
            <a:off x="4090217" y="4242329"/>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7</a:t>
            </a:r>
          </a:p>
        </p:txBody>
      </p:sp>
      <p:sp>
        <p:nvSpPr>
          <p:cNvPr id="131" name="Oval 130">
            <a:extLst>
              <a:ext uri="{FF2B5EF4-FFF2-40B4-BE49-F238E27FC236}">
                <a16:creationId xmlns:a16="http://schemas.microsoft.com/office/drawing/2014/main" id="{059C2E6C-93AB-9495-0FCC-DD0DA81A11E8}"/>
              </a:ext>
            </a:extLst>
          </p:cNvPr>
          <p:cNvSpPr/>
          <p:nvPr/>
        </p:nvSpPr>
        <p:spPr>
          <a:xfrm>
            <a:off x="6456910" y="2267029"/>
            <a:ext cx="267899" cy="273455"/>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a:ln>
                  <a:noFill/>
                </a:ln>
                <a:solidFill>
                  <a:schemeClr val="bg1"/>
                </a:solidFill>
                <a:effectLst/>
                <a:uLnTx/>
                <a:uFillTx/>
                <a:latin typeface="Arial" panose="020B0604020202020204"/>
                <a:ea typeface="+mn-ea"/>
                <a:cs typeface="+mn-cs"/>
              </a:rPr>
              <a:t>6.7</a:t>
            </a:r>
          </a:p>
        </p:txBody>
      </p:sp>
      <p:cxnSp>
        <p:nvCxnSpPr>
          <p:cNvPr id="132" name="Straight Connector 131">
            <a:extLst>
              <a:ext uri="{FF2B5EF4-FFF2-40B4-BE49-F238E27FC236}">
                <a16:creationId xmlns:a16="http://schemas.microsoft.com/office/drawing/2014/main" id="{4859DB59-BDE4-426E-C126-5254E6586D51}"/>
              </a:ext>
            </a:extLst>
          </p:cNvPr>
          <p:cNvCxnSpPr>
            <a:cxnSpLocks/>
            <a:stCxn id="138" idx="4"/>
            <a:endCxn id="142" idx="0"/>
          </p:cNvCxnSpPr>
          <p:nvPr/>
        </p:nvCxnSpPr>
        <p:spPr>
          <a:xfrm flipH="1">
            <a:off x="6665584" y="3822857"/>
            <a:ext cx="1175" cy="418380"/>
          </a:xfrm>
          <a:prstGeom prst="line">
            <a:avLst/>
          </a:prstGeom>
          <a:noFill/>
          <a:ln w="12700" cap="flat" cmpd="sng" algn="ctr">
            <a:solidFill>
              <a:srgbClr val="003DA5"/>
            </a:solidFill>
            <a:prstDash val="sysDash"/>
            <a:miter lim="800000"/>
          </a:ln>
          <a:effectLst/>
        </p:spPr>
      </p:cxnSp>
      <p:cxnSp>
        <p:nvCxnSpPr>
          <p:cNvPr id="133" name="Straight Connector 132">
            <a:extLst>
              <a:ext uri="{FF2B5EF4-FFF2-40B4-BE49-F238E27FC236}">
                <a16:creationId xmlns:a16="http://schemas.microsoft.com/office/drawing/2014/main" id="{1EAEC551-C85E-F0BB-6033-08770F4C45EE}"/>
              </a:ext>
            </a:extLst>
          </p:cNvPr>
          <p:cNvCxnSpPr>
            <a:cxnSpLocks/>
            <a:stCxn id="137" idx="4"/>
            <a:endCxn id="138" idx="0"/>
          </p:cNvCxnSpPr>
          <p:nvPr/>
        </p:nvCxnSpPr>
        <p:spPr>
          <a:xfrm>
            <a:off x="6665584" y="3167532"/>
            <a:ext cx="1175" cy="381725"/>
          </a:xfrm>
          <a:prstGeom prst="line">
            <a:avLst/>
          </a:prstGeom>
          <a:noFill/>
          <a:ln w="12700" cap="flat" cmpd="sng" algn="ctr">
            <a:solidFill>
              <a:srgbClr val="003DA5"/>
            </a:solidFill>
            <a:prstDash val="sysDash"/>
            <a:miter lim="800000"/>
          </a:ln>
          <a:effectLst/>
        </p:spPr>
      </p:cxnSp>
      <p:cxnSp>
        <p:nvCxnSpPr>
          <p:cNvPr id="134" name="Straight Connector 133">
            <a:extLst>
              <a:ext uri="{FF2B5EF4-FFF2-40B4-BE49-F238E27FC236}">
                <a16:creationId xmlns:a16="http://schemas.microsoft.com/office/drawing/2014/main" id="{2C988F9C-A41F-BC29-36F2-2A045D89CF63}"/>
              </a:ext>
            </a:extLst>
          </p:cNvPr>
          <p:cNvCxnSpPr>
            <a:cxnSpLocks/>
            <a:stCxn id="142" idx="4"/>
            <a:endCxn id="139" idx="0"/>
          </p:cNvCxnSpPr>
          <p:nvPr/>
        </p:nvCxnSpPr>
        <p:spPr>
          <a:xfrm flipH="1">
            <a:off x="6575767" y="4514837"/>
            <a:ext cx="89817" cy="360885"/>
          </a:xfrm>
          <a:prstGeom prst="line">
            <a:avLst/>
          </a:prstGeom>
          <a:noFill/>
          <a:ln w="12700" cap="flat" cmpd="sng" algn="ctr">
            <a:solidFill>
              <a:srgbClr val="003DA5"/>
            </a:solidFill>
            <a:prstDash val="sysDash"/>
            <a:miter lim="800000"/>
          </a:ln>
          <a:effectLst/>
        </p:spPr>
      </p:cxnSp>
      <p:cxnSp>
        <p:nvCxnSpPr>
          <p:cNvPr id="135" name="Straight Connector 134">
            <a:extLst>
              <a:ext uri="{FF2B5EF4-FFF2-40B4-BE49-F238E27FC236}">
                <a16:creationId xmlns:a16="http://schemas.microsoft.com/office/drawing/2014/main" id="{3F987B89-D028-E4D3-829C-72E5E190806A}"/>
              </a:ext>
            </a:extLst>
          </p:cNvPr>
          <p:cNvCxnSpPr>
            <a:cxnSpLocks/>
            <a:stCxn id="139" idx="4"/>
            <a:endCxn id="140" idx="0"/>
          </p:cNvCxnSpPr>
          <p:nvPr/>
        </p:nvCxnSpPr>
        <p:spPr>
          <a:xfrm flipH="1">
            <a:off x="6571765" y="5149322"/>
            <a:ext cx="4002" cy="366768"/>
          </a:xfrm>
          <a:prstGeom prst="line">
            <a:avLst/>
          </a:prstGeom>
          <a:noFill/>
          <a:ln w="12700" cap="flat" cmpd="sng" algn="ctr">
            <a:solidFill>
              <a:srgbClr val="003DA5"/>
            </a:solidFill>
            <a:prstDash val="sysDash"/>
            <a:miter lim="800000"/>
          </a:ln>
          <a:effectLst/>
        </p:spPr>
      </p:cxnSp>
      <p:cxnSp>
        <p:nvCxnSpPr>
          <p:cNvPr id="136" name="Straight Connector 135">
            <a:extLst>
              <a:ext uri="{FF2B5EF4-FFF2-40B4-BE49-F238E27FC236}">
                <a16:creationId xmlns:a16="http://schemas.microsoft.com/office/drawing/2014/main" id="{09E08F41-5ED3-9907-0DEF-332E11A3FED5}"/>
              </a:ext>
            </a:extLst>
          </p:cNvPr>
          <p:cNvCxnSpPr>
            <a:cxnSpLocks/>
            <a:stCxn id="140" idx="4"/>
            <a:endCxn id="141" idx="0"/>
          </p:cNvCxnSpPr>
          <p:nvPr/>
        </p:nvCxnSpPr>
        <p:spPr>
          <a:xfrm>
            <a:off x="6571765" y="5789690"/>
            <a:ext cx="94814" cy="383262"/>
          </a:xfrm>
          <a:prstGeom prst="line">
            <a:avLst/>
          </a:prstGeom>
          <a:noFill/>
          <a:ln w="12700" cap="flat" cmpd="sng" algn="ctr">
            <a:solidFill>
              <a:srgbClr val="003DA5"/>
            </a:solidFill>
            <a:prstDash val="sysDash"/>
            <a:miter lim="800000"/>
          </a:ln>
          <a:effectLst/>
        </p:spPr>
      </p:cxnSp>
      <p:sp>
        <p:nvSpPr>
          <p:cNvPr id="137" name="Oval 136">
            <a:extLst>
              <a:ext uri="{FF2B5EF4-FFF2-40B4-BE49-F238E27FC236}">
                <a16:creationId xmlns:a16="http://schemas.microsoft.com/office/drawing/2014/main" id="{DDE53002-A692-24C3-18CF-DE048CD30345}"/>
              </a:ext>
            </a:extLst>
          </p:cNvPr>
          <p:cNvSpPr/>
          <p:nvPr/>
        </p:nvSpPr>
        <p:spPr>
          <a:xfrm>
            <a:off x="6528856" y="2893932"/>
            <a:ext cx="273455" cy="273600"/>
          </a:xfrm>
          <a:prstGeom prst="ellipse">
            <a:avLst/>
          </a:prstGeom>
          <a:solidFill>
            <a:srgbClr val="003DA5"/>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7</a:t>
            </a:r>
          </a:p>
        </p:txBody>
      </p:sp>
      <p:sp>
        <p:nvSpPr>
          <p:cNvPr id="138" name="Oval 137">
            <a:extLst>
              <a:ext uri="{FF2B5EF4-FFF2-40B4-BE49-F238E27FC236}">
                <a16:creationId xmlns:a16="http://schemas.microsoft.com/office/drawing/2014/main" id="{4B4A6359-1318-2A73-A02E-170E37DC9D95}"/>
              </a:ext>
            </a:extLst>
          </p:cNvPr>
          <p:cNvSpPr/>
          <p:nvPr/>
        </p:nvSpPr>
        <p:spPr>
          <a:xfrm>
            <a:off x="6530031" y="3549257"/>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7</a:t>
            </a:r>
          </a:p>
        </p:txBody>
      </p:sp>
      <p:sp>
        <p:nvSpPr>
          <p:cNvPr id="139" name="Oval 138">
            <a:extLst>
              <a:ext uri="{FF2B5EF4-FFF2-40B4-BE49-F238E27FC236}">
                <a16:creationId xmlns:a16="http://schemas.microsoft.com/office/drawing/2014/main" id="{01241E79-ABF3-0F56-A2A2-B4E97A12A803}"/>
              </a:ext>
            </a:extLst>
          </p:cNvPr>
          <p:cNvSpPr/>
          <p:nvPr/>
        </p:nvSpPr>
        <p:spPr>
          <a:xfrm>
            <a:off x="6439039" y="4875722"/>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6</a:t>
            </a:r>
          </a:p>
        </p:txBody>
      </p:sp>
      <p:sp>
        <p:nvSpPr>
          <p:cNvPr id="140" name="Oval 139">
            <a:extLst>
              <a:ext uri="{FF2B5EF4-FFF2-40B4-BE49-F238E27FC236}">
                <a16:creationId xmlns:a16="http://schemas.microsoft.com/office/drawing/2014/main" id="{4ACD3833-D18C-80F8-968B-4E4E04261E3E}"/>
              </a:ext>
            </a:extLst>
          </p:cNvPr>
          <p:cNvSpPr/>
          <p:nvPr/>
        </p:nvSpPr>
        <p:spPr>
          <a:xfrm>
            <a:off x="6435037" y="5516090"/>
            <a:ext cx="273455" cy="273600"/>
          </a:xfrm>
          <a:prstGeom prst="ellipse">
            <a:avLst/>
          </a:prstGeom>
          <a:solidFill>
            <a:srgbClr val="003DA5"/>
          </a:solidFill>
          <a:ln w="12700" cap="flat" cmpd="sng" algn="ctr">
            <a:solidFill>
              <a:srgbClr val="003DA5"/>
            </a:solidFill>
            <a:prstDash val="solid"/>
            <a:miter lim="800000"/>
          </a:ln>
          <a:effectLst/>
        </p:spPr>
        <p:txBody>
          <a:bodyPr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6</a:t>
            </a:r>
          </a:p>
        </p:txBody>
      </p:sp>
      <p:sp>
        <p:nvSpPr>
          <p:cNvPr id="141" name="Oval 140">
            <a:extLst>
              <a:ext uri="{FF2B5EF4-FFF2-40B4-BE49-F238E27FC236}">
                <a16:creationId xmlns:a16="http://schemas.microsoft.com/office/drawing/2014/main" id="{823D7584-9575-AFE8-FEFE-A738E0EA23CE}"/>
              </a:ext>
            </a:extLst>
          </p:cNvPr>
          <p:cNvSpPr/>
          <p:nvPr/>
        </p:nvSpPr>
        <p:spPr>
          <a:xfrm>
            <a:off x="6529851" y="6172952"/>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7</a:t>
            </a:r>
          </a:p>
        </p:txBody>
      </p:sp>
      <p:sp>
        <p:nvSpPr>
          <p:cNvPr id="142" name="Oval 141">
            <a:extLst>
              <a:ext uri="{FF2B5EF4-FFF2-40B4-BE49-F238E27FC236}">
                <a16:creationId xmlns:a16="http://schemas.microsoft.com/office/drawing/2014/main" id="{9AA7C630-E42F-0E4E-7638-D47CCF20CC03}"/>
              </a:ext>
            </a:extLst>
          </p:cNvPr>
          <p:cNvSpPr/>
          <p:nvPr/>
        </p:nvSpPr>
        <p:spPr>
          <a:xfrm>
            <a:off x="6528856" y="4241237"/>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7</a:t>
            </a:r>
          </a:p>
        </p:txBody>
      </p:sp>
      <p:cxnSp>
        <p:nvCxnSpPr>
          <p:cNvPr id="180" name="Straight Connector 179">
            <a:extLst>
              <a:ext uri="{FF2B5EF4-FFF2-40B4-BE49-F238E27FC236}">
                <a16:creationId xmlns:a16="http://schemas.microsoft.com/office/drawing/2014/main" id="{C14CEC0A-F7D1-AA62-EA72-085CE0F1844F}"/>
              </a:ext>
            </a:extLst>
          </p:cNvPr>
          <p:cNvCxnSpPr>
            <a:cxnSpLocks/>
            <a:stCxn id="186" idx="4"/>
            <a:endCxn id="190" idx="0"/>
          </p:cNvCxnSpPr>
          <p:nvPr/>
        </p:nvCxnSpPr>
        <p:spPr>
          <a:xfrm flipH="1">
            <a:off x="7700959" y="4107547"/>
            <a:ext cx="7802" cy="433879"/>
          </a:xfrm>
          <a:prstGeom prst="line">
            <a:avLst/>
          </a:prstGeom>
          <a:noFill/>
          <a:ln w="12700" cap="flat" cmpd="sng" algn="ctr">
            <a:solidFill>
              <a:schemeClr val="tx2">
                <a:lumMod val="25000"/>
                <a:lumOff val="75000"/>
              </a:schemeClr>
            </a:solidFill>
            <a:prstDash val="sysDash"/>
            <a:miter lim="800000"/>
          </a:ln>
          <a:effectLst/>
        </p:spPr>
      </p:cxnSp>
      <p:cxnSp>
        <p:nvCxnSpPr>
          <p:cNvPr id="181" name="Straight Connector 180">
            <a:extLst>
              <a:ext uri="{FF2B5EF4-FFF2-40B4-BE49-F238E27FC236}">
                <a16:creationId xmlns:a16="http://schemas.microsoft.com/office/drawing/2014/main" id="{4458A253-43F3-F22D-FA8B-027981D180B9}"/>
              </a:ext>
            </a:extLst>
          </p:cNvPr>
          <p:cNvCxnSpPr>
            <a:cxnSpLocks/>
            <a:stCxn id="185" idx="4"/>
            <a:endCxn id="186" idx="0"/>
          </p:cNvCxnSpPr>
          <p:nvPr/>
        </p:nvCxnSpPr>
        <p:spPr>
          <a:xfrm flipH="1">
            <a:off x="7708761" y="3388837"/>
            <a:ext cx="1723" cy="502710"/>
          </a:xfrm>
          <a:prstGeom prst="line">
            <a:avLst/>
          </a:prstGeom>
          <a:noFill/>
          <a:ln w="12700" cap="flat" cmpd="sng" algn="ctr">
            <a:solidFill>
              <a:schemeClr val="tx2">
                <a:lumMod val="25000"/>
                <a:lumOff val="75000"/>
              </a:schemeClr>
            </a:solidFill>
            <a:prstDash val="sysDash"/>
            <a:miter lim="800000"/>
          </a:ln>
          <a:effectLst/>
        </p:spPr>
      </p:cxnSp>
      <p:cxnSp>
        <p:nvCxnSpPr>
          <p:cNvPr id="182" name="Straight Connector 181">
            <a:extLst>
              <a:ext uri="{FF2B5EF4-FFF2-40B4-BE49-F238E27FC236}">
                <a16:creationId xmlns:a16="http://schemas.microsoft.com/office/drawing/2014/main" id="{6A83439F-7996-62C3-3600-FD7A1E641E0D}"/>
              </a:ext>
            </a:extLst>
          </p:cNvPr>
          <p:cNvCxnSpPr>
            <a:cxnSpLocks/>
            <a:stCxn id="190" idx="4"/>
            <a:endCxn id="187" idx="0"/>
          </p:cNvCxnSpPr>
          <p:nvPr/>
        </p:nvCxnSpPr>
        <p:spPr>
          <a:xfrm flipH="1">
            <a:off x="7700734" y="4757426"/>
            <a:ext cx="225" cy="398740"/>
          </a:xfrm>
          <a:prstGeom prst="line">
            <a:avLst/>
          </a:prstGeom>
          <a:noFill/>
          <a:ln w="12700" cap="flat" cmpd="sng" algn="ctr">
            <a:solidFill>
              <a:schemeClr val="tx2">
                <a:lumMod val="25000"/>
                <a:lumOff val="75000"/>
              </a:schemeClr>
            </a:solidFill>
            <a:prstDash val="sysDash"/>
            <a:miter lim="800000"/>
          </a:ln>
          <a:effectLst/>
        </p:spPr>
      </p:cxnSp>
      <p:cxnSp>
        <p:nvCxnSpPr>
          <p:cNvPr id="183" name="Straight Connector 182">
            <a:extLst>
              <a:ext uri="{FF2B5EF4-FFF2-40B4-BE49-F238E27FC236}">
                <a16:creationId xmlns:a16="http://schemas.microsoft.com/office/drawing/2014/main" id="{9810C6BB-34F0-D161-87DA-0042B72B48C1}"/>
              </a:ext>
            </a:extLst>
          </p:cNvPr>
          <p:cNvCxnSpPr>
            <a:cxnSpLocks/>
            <a:stCxn id="187" idx="4"/>
            <a:endCxn id="188" idx="0"/>
          </p:cNvCxnSpPr>
          <p:nvPr/>
        </p:nvCxnSpPr>
        <p:spPr>
          <a:xfrm>
            <a:off x="7700734" y="5372166"/>
            <a:ext cx="282991" cy="437878"/>
          </a:xfrm>
          <a:prstGeom prst="line">
            <a:avLst/>
          </a:prstGeom>
          <a:noFill/>
          <a:ln w="12700" cap="flat" cmpd="sng" algn="ctr">
            <a:solidFill>
              <a:schemeClr val="tx2">
                <a:lumMod val="25000"/>
                <a:lumOff val="75000"/>
              </a:schemeClr>
            </a:solidFill>
            <a:prstDash val="sysDash"/>
            <a:miter lim="800000"/>
          </a:ln>
          <a:effectLst/>
        </p:spPr>
      </p:cxnSp>
      <p:cxnSp>
        <p:nvCxnSpPr>
          <p:cNvPr id="184" name="Straight Connector 183">
            <a:extLst>
              <a:ext uri="{FF2B5EF4-FFF2-40B4-BE49-F238E27FC236}">
                <a16:creationId xmlns:a16="http://schemas.microsoft.com/office/drawing/2014/main" id="{9E660D14-6762-95AD-1C91-365EA0903888}"/>
              </a:ext>
            </a:extLst>
          </p:cNvPr>
          <p:cNvCxnSpPr>
            <a:cxnSpLocks/>
            <a:stCxn id="188" idx="4"/>
            <a:endCxn id="189" idx="0"/>
          </p:cNvCxnSpPr>
          <p:nvPr/>
        </p:nvCxnSpPr>
        <p:spPr>
          <a:xfrm flipH="1">
            <a:off x="7980705" y="6026044"/>
            <a:ext cx="3020" cy="400704"/>
          </a:xfrm>
          <a:prstGeom prst="line">
            <a:avLst/>
          </a:prstGeom>
          <a:noFill/>
          <a:ln w="12700" cap="flat" cmpd="sng" algn="ctr">
            <a:solidFill>
              <a:schemeClr val="tx2">
                <a:lumMod val="25000"/>
                <a:lumOff val="75000"/>
              </a:schemeClr>
            </a:solidFill>
            <a:prstDash val="sysDash"/>
            <a:miter lim="800000"/>
          </a:ln>
          <a:effectLst/>
        </p:spPr>
      </p:cxnSp>
      <p:sp>
        <p:nvSpPr>
          <p:cNvPr id="185" name="Oval 184">
            <a:extLst>
              <a:ext uri="{FF2B5EF4-FFF2-40B4-BE49-F238E27FC236}">
                <a16:creationId xmlns:a16="http://schemas.microsoft.com/office/drawing/2014/main" id="{7298FF01-A31D-45EA-834C-620CBB46861A}"/>
              </a:ext>
            </a:extLst>
          </p:cNvPr>
          <p:cNvSpPr/>
          <p:nvPr/>
        </p:nvSpPr>
        <p:spPr>
          <a:xfrm>
            <a:off x="7602484" y="3172837"/>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6</a:t>
            </a:r>
          </a:p>
        </p:txBody>
      </p:sp>
      <p:sp>
        <p:nvSpPr>
          <p:cNvPr id="186" name="Oval 185">
            <a:extLst>
              <a:ext uri="{FF2B5EF4-FFF2-40B4-BE49-F238E27FC236}">
                <a16:creationId xmlns:a16="http://schemas.microsoft.com/office/drawing/2014/main" id="{E8484327-F9B7-FE08-20DA-2565AF5241BD}"/>
              </a:ext>
            </a:extLst>
          </p:cNvPr>
          <p:cNvSpPr/>
          <p:nvPr/>
        </p:nvSpPr>
        <p:spPr>
          <a:xfrm>
            <a:off x="7600761" y="3891547"/>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6</a:t>
            </a:r>
          </a:p>
        </p:txBody>
      </p:sp>
      <p:sp>
        <p:nvSpPr>
          <p:cNvPr id="187" name="Oval 186">
            <a:extLst>
              <a:ext uri="{FF2B5EF4-FFF2-40B4-BE49-F238E27FC236}">
                <a16:creationId xmlns:a16="http://schemas.microsoft.com/office/drawing/2014/main" id="{2740C474-2C94-5095-B265-2D47FA0005B2}"/>
              </a:ext>
            </a:extLst>
          </p:cNvPr>
          <p:cNvSpPr/>
          <p:nvPr/>
        </p:nvSpPr>
        <p:spPr>
          <a:xfrm>
            <a:off x="7592734" y="5156166"/>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6</a:t>
            </a:r>
          </a:p>
        </p:txBody>
      </p:sp>
      <p:sp>
        <p:nvSpPr>
          <p:cNvPr id="188" name="Oval 187">
            <a:extLst>
              <a:ext uri="{FF2B5EF4-FFF2-40B4-BE49-F238E27FC236}">
                <a16:creationId xmlns:a16="http://schemas.microsoft.com/office/drawing/2014/main" id="{FADDF383-2468-F146-CAA6-40935AF32256}"/>
              </a:ext>
            </a:extLst>
          </p:cNvPr>
          <p:cNvSpPr/>
          <p:nvPr/>
        </p:nvSpPr>
        <p:spPr>
          <a:xfrm>
            <a:off x="7875725" y="5810044"/>
            <a:ext cx="216000" cy="216000"/>
          </a:xfrm>
          <a:prstGeom prst="ellipse">
            <a:avLst/>
          </a:prstGeom>
          <a:solidFill>
            <a:schemeClr val="tx2">
              <a:lumMod val="25000"/>
              <a:lumOff val="75000"/>
            </a:schemeClr>
          </a:solidFill>
          <a:ln w="12700" cap="flat" cmpd="sng" algn="ctr">
            <a:noFill/>
            <a:prstDash val="solid"/>
            <a:miter lim="800000"/>
          </a:ln>
          <a:effectLst/>
        </p:spPr>
        <p:txBody>
          <a:bodyPr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8</a:t>
            </a:r>
          </a:p>
        </p:txBody>
      </p:sp>
      <p:sp>
        <p:nvSpPr>
          <p:cNvPr id="189" name="Oval 188">
            <a:extLst>
              <a:ext uri="{FF2B5EF4-FFF2-40B4-BE49-F238E27FC236}">
                <a16:creationId xmlns:a16="http://schemas.microsoft.com/office/drawing/2014/main" id="{FFF745DF-B750-58BC-1A1F-306EAA802DA3}"/>
              </a:ext>
            </a:extLst>
          </p:cNvPr>
          <p:cNvSpPr/>
          <p:nvPr/>
        </p:nvSpPr>
        <p:spPr>
          <a:xfrm>
            <a:off x="7872705" y="6426748"/>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8</a:t>
            </a:r>
          </a:p>
        </p:txBody>
      </p:sp>
      <p:sp>
        <p:nvSpPr>
          <p:cNvPr id="190" name="Oval 189">
            <a:extLst>
              <a:ext uri="{FF2B5EF4-FFF2-40B4-BE49-F238E27FC236}">
                <a16:creationId xmlns:a16="http://schemas.microsoft.com/office/drawing/2014/main" id="{BC169194-0046-8DAB-975B-3404133AAB90}"/>
              </a:ext>
            </a:extLst>
          </p:cNvPr>
          <p:cNvSpPr/>
          <p:nvPr/>
        </p:nvSpPr>
        <p:spPr>
          <a:xfrm>
            <a:off x="7592959" y="4541426"/>
            <a:ext cx="216000" cy="216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1" i="0" u="none" strike="noStrike" kern="0" cap="none" spc="0" normalizeH="0" baseline="0" noProof="0">
                <a:ln>
                  <a:noFill/>
                </a:ln>
                <a:effectLst/>
                <a:uLnTx/>
                <a:uFillTx/>
                <a:latin typeface="Arial" panose="020B0604020202020204"/>
                <a:ea typeface="+mn-ea"/>
                <a:cs typeface="+mn-cs"/>
              </a:rPr>
              <a:t>6</a:t>
            </a:r>
          </a:p>
        </p:txBody>
      </p:sp>
      <p:sp>
        <p:nvSpPr>
          <p:cNvPr id="191" name="Oval 190">
            <a:extLst>
              <a:ext uri="{FF2B5EF4-FFF2-40B4-BE49-F238E27FC236}">
                <a16:creationId xmlns:a16="http://schemas.microsoft.com/office/drawing/2014/main" id="{0A2A5EF8-1557-F22C-60EB-6C3C465DB672}"/>
              </a:ext>
            </a:extLst>
          </p:cNvPr>
          <p:cNvSpPr/>
          <p:nvPr/>
        </p:nvSpPr>
        <p:spPr>
          <a:xfrm>
            <a:off x="7618078" y="2557748"/>
            <a:ext cx="234000" cy="234000"/>
          </a:xfrm>
          <a:prstGeom prst="ellipse">
            <a:avLst/>
          </a:prstGeom>
          <a:solidFill>
            <a:schemeClr val="tx2">
              <a:lumMod val="25000"/>
              <a:lumOff val="75000"/>
            </a:schemeClr>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effectLst/>
                <a:uLnTx/>
                <a:uFillTx/>
                <a:latin typeface="Arial" panose="020B0604020202020204"/>
                <a:ea typeface="+mn-ea"/>
                <a:cs typeface="+mn-cs"/>
              </a:rPr>
              <a:t>6.7</a:t>
            </a:r>
          </a:p>
        </p:txBody>
      </p:sp>
      <p:sp>
        <p:nvSpPr>
          <p:cNvPr id="192" name="Oval 191">
            <a:extLst>
              <a:ext uri="{FF2B5EF4-FFF2-40B4-BE49-F238E27FC236}">
                <a16:creationId xmlns:a16="http://schemas.microsoft.com/office/drawing/2014/main" id="{0BEA0461-7812-5BA3-1FEB-F979E05916C4}"/>
              </a:ext>
            </a:extLst>
          </p:cNvPr>
          <p:cNvSpPr/>
          <p:nvPr/>
        </p:nvSpPr>
        <p:spPr>
          <a:xfrm>
            <a:off x="7788390" y="2267029"/>
            <a:ext cx="267899" cy="273455"/>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1" i="0" u="none" strike="noStrike" kern="0" cap="none" spc="0" normalizeH="0" baseline="0" noProof="0">
                <a:ln>
                  <a:noFill/>
                </a:ln>
                <a:solidFill>
                  <a:schemeClr val="bg1"/>
                </a:solidFill>
                <a:effectLst/>
                <a:uLnTx/>
                <a:uFillTx/>
                <a:latin typeface="Arial" panose="020B0604020202020204"/>
                <a:ea typeface="+mn-ea"/>
                <a:cs typeface="+mn-cs"/>
              </a:rPr>
              <a:t>7.3</a:t>
            </a:r>
          </a:p>
        </p:txBody>
      </p:sp>
      <p:cxnSp>
        <p:nvCxnSpPr>
          <p:cNvPr id="193" name="Straight Connector 192">
            <a:extLst>
              <a:ext uri="{FF2B5EF4-FFF2-40B4-BE49-F238E27FC236}">
                <a16:creationId xmlns:a16="http://schemas.microsoft.com/office/drawing/2014/main" id="{33F11EB1-68B9-C31C-2509-59CA28505CFB}"/>
              </a:ext>
            </a:extLst>
          </p:cNvPr>
          <p:cNvCxnSpPr>
            <a:cxnSpLocks/>
            <a:stCxn id="199" idx="4"/>
            <a:endCxn id="203" idx="0"/>
          </p:cNvCxnSpPr>
          <p:nvPr/>
        </p:nvCxnSpPr>
        <p:spPr>
          <a:xfrm flipH="1">
            <a:off x="7863737" y="3831849"/>
            <a:ext cx="106834" cy="416825"/>
          </a:xfrm>
          <a:prstGeom prst="line">
            <a:avLst/>
          </a:prstGeom>
          <a:noFill/>
          <a:ln w="12700" cap="flat" cmpd="sng" algn="ctr">
            <a:solidFill>
              <a:srgbClr val="003DA5"/>
            </a:solidFill>
            <a:prstDash val="sysDash"/>
            <a:miter lim="800000"/>
          </a:ln>
          <a:effectLst/>
        </p:spPr>
      </p:cxnSp>
      <p:cxnSp>
        <p:nvCxnSpPr>
          <p:cNvPr id="194" name="Straight Connector 193">
            <a:extLst>
              <a:ext uri="{FF2B5EF4-FFF2-40B4-BE49-F238E27FC236}">
                <a16:creationId xmlns:a16="http://schemas.microsoft.com/office/drawing/2014/main" id="{9E89940D-687D-1AD3-7062-399FDD10AE85}"/>
              </a:ext>
            </a:extLst>
          </p:cNvPr>
          <p:cNvCxnSpPr>
            <a:cxnSpLocks/>
            <a:stCxn id="198" idx="4"/>
            <a:endCxn id="199" idx="0"/>
          </p:cNvCxnSpPr>
          <p:nvPr/>
        </p:nvCxnSpPr>
        <p:spPr>
          <a:xfrm flipH="1">
            <a:off x="7970571" y="3167967"/>
            <a:ext cx="4680" cy="390282"/>
          </a:xfrm>
          <a:prstGeom prst="line">
            <a:avLst/>
          </a:prstGeom>
          <a:noFill/>
          <a:ln w="12700" cap="flat" cmpd="sng" algn="ctr">
            <a:solidFill>
              <a:srgbClr val="003DA5"/>
            </a:solidFill>
            <a:prstDash val="sysDash"/>
            <a:miter lim="800000"/>
          </a:ln>
          <a:effectLst/>
        </p:spPr>
      </p:cxnSp>
      <p:cxnSp>
        <p:nvCxnSpPr>
          <p:cNvPr id="195" name="Straight Connector 194">
            <a:extLst>
              <a:ext uri="{FF2B5EF4-FFF2-40B4-BE49-F238E27FC236}">
                <a16:creationId xmlns:a16="http://schemas.microsoft.com/office/drawing/2014/main" id="{30A2534B-356B-8D87-791E-E89982E0045B}"/>
              </a:ext>
            </a:extLst>
          </p:cNvPr>
          <p:cNvCxnSpPr>
            <a:cxnSpLocks/>
            <a:stCxn id="203" idx="4"/>
            <a:endCxn id="200" idx="0"/>
          </p:cNvCxnSpPr>
          <p:nvPr/>
        </p:nvCxnSpPr>
        <p:spPr>
          <a:xfrm flipH="1">
            <a:off x="7697486" y="4522274"/>
            <a:ext cx="166251" cy="352505"/>
          </a:xfrm>
          <a:prstGeom prst="line">
            <a:avLst/>
          </a:prstGeom>
          <a:noFill/>
          <a:ln w="12700" cap="flat" cmpd="sng" algn="ctr">
            <a:solidFill>
              <a:srgbClr val="003DA5"/>
            </a:solidFill>
            <a:prstDash val="sysDash"/>
            <a:miter lim="800000"/>
          </a:ln>
          <a:effectLst/>
        </p:spPr>
      </p:cxnSp>
      <p:cxnSp>
        <p:nvCxnSpPr>
          <p:cNvPr id="196" name="Straight Connector 195">
            <a:extLst>
              <a:ext uri="{FF2B5EF4-FFF2-40B4-BE49-F238E27FC236}">
                <a16:creationId xmlns:a16="http://schemas.microsoft.com/office/drawing/2014/main" id="{FA529BF4-E83A-37F9-04DA-BF9466E75378}"/>
              </a:ext>
            </a:extLst>
          </p:cNvPr>
          <p:cNvCxnSpPr>
            <a:cxnSpLocks/>
            <a:stCxn id="200" idx="4"/>
            <a:endCxn id="201" idx="0"/>
          </p:cNvCxnSpPr>
          <p:nvPr/>
        </p:nvCxnSpPr>
        <p:spPr>
          <a:xfrm>
            <a:off x="7697486" y="5148379"/>
            <a:ext cx="162030" cy="361823"/>
          </a:xfrm>
          <a:prstGeom prst="line">
            <a:avLst/>
          </a:prstGeom>
          <a:noFill/>
          <a:ln w="12700" cap="flat" cmpd="sng" algn="ctr">
            <a:solidFill>
              <a:srgbClr val="003DA5"/>
            </a:solidFill>
            <a:prstDash val="sysDash"/>
            <a:miter lim="800000"/>
          </a:ln>
          <a:effectLst/>
        </p:spPr>
      </p:cxnSp>
      <p:cxnSp>
        <p:nvCxnSpPr>
          <p:cNvPr id="197" name="Straight Connector 196">
            <a:extLst>
              <a:ext uri="{FF2B5EF4-FFF2-40B4-BE49-F238E27FC236}">
                <a16:creationId xmlns:a16="http://schemas.microsoft.com/office/drawing/2014/main" id="{DB3420B2-E427-07E7-10D2-B804026F3529}"/>
              </a:ext>
            </a:extLst>
          </p:cNvPr>
          <p:cNvCxnSpPr>
            <a:cxnSpLocks/>
            <a:stCxn id="201" idx="4"/>
            <a:endCxn id="202" idx="0"/>
          </p:cNvCxnSpPr>
          <p:nvPr/>
        </p:nvCxnSpPr>
        <p:spPr>
          <a:xfrm>
            <a:off x="7859516" y="5783802"/>
            <a:ext cx="115735" cy="373599"/>
          </a:xfrm>
          <a:prstGeom prst="line">
            <a:avLst/>
          </a:prstGeom>
          <a:noFill/>
          <a:ln w="12700" cap="flat" cmpd="sng" algn="ctr">
            <a:solidFill>
              <a:srgbClr val="003DA5"/>
            </a:solidFill>
            <a:prstDash val="sysDash"/>
            <a:miter lim="800000"/>
          </a:ln>
          <a:effectLst/>
        </p:spPr>
      </p:cxnSp>
      <p:sp>
        <p:nvSpPr>
          <p:cNvPr id="198" name="Oval 197">
            <a:extLst>
              <a:ext uri="{FF2B5EF4-FFF2-40B4-BE49-F238E27FC236}">
                <a16:creationId xmlns:a16="http://schemas.microsoft.com/office/drawing/2014/main" id="{128C4BCA-3F99-723C-78B0-67A44618B5C4}"/>
              </a:ext>
            </a:extLst>
          </p:cNvPr>
          <p:cNvSpPr/>
          <p:nvPr/>
        </p:nvSpPr>
        <p:spPr>
          <a:xfrm>
            <a:off x="7838523" y="2894367"/>
            <a:ext cx="273455" cy="273600"/>
          </a:xfrm>
          <a:prstGeom prst="ellipse">
            <a:avLst/>
          </a:prstGeom>
          <a:solidFill>
            <a:srgbClr val="003DA5"/>
          </a:solidFill>
          <a:ln w="12700"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8</a:t>
            </a:r>
          </a:p>
        </p:txBody>
      </p:sp>
      <p:sp>
        <p:nvSpPr>
          <p:cNvPr id="199" name="Oval 198">
            <a:extLst>
              <a:ext uri="{FF2B5EF4-FFF2-40B4-BE49-F238E27FC236}">
                <a16:creationId xmlns:a16="http://schemas.microsoft.com/office/drawing/2014/main" id="{2E3BE3FF-7140-3FB5-C828-913EF195C437}"/>
              </a:ext>
            </a:extLst>
          </p:cNvPr>
          <p:cNvSpPr/>
          <p:nvPr/>
        </p:nvSpPr>
        <p:spPr>
          <a:xfrm>
            <a:off x="7833843" y="3558249"/>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8</a:t>
            </a:r>
          </a:p>
        </p:txBody>
      </p:sp>
      <p:sp>
        <p:nvSpPr>
          <p:cNvPr id="200" name="Oval 199">
            <a:extLst>
              <a:ext uri="{FF2B5EF4-FFF2-40B4-BE49-F238E27FC236}">
                <a16:creationId xmlns:a16="http://schemas.microsoft.com/office/drawing/2014/main" id="{D3EBD525-2107-14E5-942E-E2535D76C65B}"/>
              </a:ext>
            </a:extLst>
          </p:cNvPr>
          <p:cNvSpPr/>
          <p:nvPr/>
        </p:nvSpPr>
        <p:spPr>
          <a:xfrm>
            <a:off x="7560758" y="4874779"/>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6</a:t>
            </a:r>
          </a:p>
        </p:txBody>
      </p:sp>
      <p:sp>
        <p:nvSpPr>
          <p:cNvPr id="201" name="Oval 200">
            <a:extLst>
              <a:ext uri="{FF2B5EF4-FFF2-40B4-BE49-F238E27FC236}">
                <a16:creationId xmlns:a16="http://schemas.microsoft.com/office/drawing/2014/main" id="{EAE53E74-459F-1E26-5617-DB08AF633B15}"/>
              </a:ext>
            </a:extLst>
          </p:cNvPr>
          <p:cNvSpPr/>
          <p:nvPr/>
        </p:nvSpPr>
        <p:spPr>
          <a:xfrm>
            <a:off x="7722788" y="5510202"/>
            <a:ext cx="273455" cy="273600"/>
          </a:xfrm>
          <a:prstGeom prst="ellipse">
            <a:avLst/>
          </a:prstGeom>
          <a:solidFill>
            <a:srgbClr val="003DA5"/>
          </a:solidFill>
          <a:ln w="12700" cap="flat" cmpd="sng" algn="ctr">
            <a:solidFill>
              <a:srgbClr val="003DA5"/>
            </a:solidFill>
            <a:prstDash val="solid"/>
            <a:miter lim="800000"/>
          </a:ln>
          <a:effectLst/>
        </p:spPr>
        <p:txBody>
          <a:bodyPr lIns="0" tIns="45720" rIns="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7</a:t>
            </a:r>
          </a:p>
        </p:txBody>
      </p:sp>
      <p:sp>
        <p:nvSpPr>
          <p:cNvPr id="202" name="Oval 201">
            <a:extLst>
              <a:ext uri="{FF2B5EF4-FFF2-40B4-BE49-F238E27FC236}">
                <a16:creationId xmlns:a16="http://schemas.microsoft.com/office/drawing/2014/main" id="{C545D6CF-7A06-53EB-2DF4-0242DA78E598}"/>
              </a:ext>
            </a:extLst>
          </p:cNvPr>
          <p:cNvSpPr/>
          <p:nvPr/>
        </p:nvSpPr>
        <p:spPr>
          <a:xfrm>
            <a:off x="7838523" y="6157401"/>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8</a:t>
            </a:r>
          </a:p>
        </p:txBody>
      </p:sp>
      <p:sp>
        <p:nvSpPr>
          <p:cNvPr id="203" name="Oval 202">
            <a:extLst>
              <a:ext uri="{FF2B5EF4-FFF2-40B4-BE49-F238E27FC236}">
                <a16:creationId xmlns:a16="http://schemas.microsoft.com/office/drawing/2014/main" id="{36046D80-4014-B4A6-5B27-82E233EFF7BF}"/>
              </a:ext>
            </a:extLst>
          </p:cNvPr>
          <p:cNvSpPr/>
          <p:nvPr/>
        </p:nvSpPr>
        <p:spPr>
          <a:xfrm>
            <a:off x="7727009" y="4248674"/>
            <a:ext cx="273455" cy="273600"/>
          </a:xfrm>
          <a:prstGeom prst="ellipse">
            <a:avLst/>
          </a:prstGeom>
          <a:solidFill>
            <a:srgbClr val="003DA5"/>
          </a:solidFill>
          <a:ln w="12700" cap="flat" cmpd="sng" algn="ctr">
            <a:solidFill>
              <a:srgbClr val="003DA5"/>
            </a:solid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0" cap="none" spc="0" normalizeH="0" baseline="0" noProof="0">
                <a:ln>
                  <a:noFill/>
                </a:ln>
                <a:solidFill>
                  <a:schemeClr val="bg1"/>
                </a:solidFill>
                <a:effectLst/>
                <a:uLnTx/>
                <a:uFillTx/>
                <a:latin typeface="Arial" panose="020B0604020202020204"/>
                <a:ea typeface="+mn-ea"/>
                <a:cs typeface="+mn-cs"/>
              </a:rPr>
              <a:t>7</a:t>
            </a:r>
          </a:p>
        </p:txBody>
      </p:sp>
      <p:pic>
        <p:nvPicPr>
          <p:cNvPr id="3" name="Picture 2">
            <a:extLst>
              <a:ext uri="{FF2B5EF4-FFF2-40B4-BE49-F238E27FC236}">
                <a16:creationId xmlns:a16="http://schemas.microsoft.com/office/drawing/2014/main" id="{1A9AD1C1-B03E-7F97-AF48-4D58C4E47282}"/>
              </a:ext>
            </a:extLst>
          </p:cNvPr>
          <p:cNvPicPr>
            <a:picLocks noChangeAspect="1"/>
          </p:cNvPicPr>
          <p:nvPr/>
        </p:nvPicPr>
        <p:blipFill>
          <a:blip r:embed="rId2"/>
          <a:stretch>
            <a:fillRect/>
          </a:stretch>
        </p:blipFill>
        <p:spPr>
          <a:xfrm>
            <a:off x="8352053" y="1474688"/>
            <a:ext cx="3839947" cy="562737"/>
          </a:xfrm>
          <a:prstGeom prst="rect">
            <a:avLst/>
          </a:prstGeom>
        </p:spPr>
      </p:pic>
    </p:spTree>
    <p:extLst>
      <p:ext uri="{BB962C8B-B14F-4D97-AF65-F5344CB8AC3E}">
        <p14:creationId xmlns:p14="http://schemas.microsoft.com/office/powerpoint/2010/main" val="1535664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0FE89-7B73-DF81-342B-E45C7D6A79B9}"/>
              </a:ext>
            </a:extLst>
          </p:cNvPr>
          <p:cNvSpPr>
            <a:spLocks noGrp="1"/>
          </p:cNvSpPr>
          <p:nvPr>
            <p:ph idx="1"/>
          </p:nvPr>
        </p:nvSpPr>
        <p:spPr>
          <a:xfrm>
            <a:off x="559838" y="1581358"/>
            <a:ext cx="10705278" cy="731536"/>
          </a:xfrm>
          <a:solidFill>
            <a:schemeClr val="tx2"/>
          </a:solidFill>
          <a:ln>
            <a:solidFill>
              <a:schemeClr val="tx2"/>
            </a:solidFill>
          </a:ln>
        </p:spPr>
        <p:txBody>
          <a:bodyPr>
            <a:normAutofit/>
          </a:bodyPr>
          <a:lstStyle/>
          <a:p>
            <a:pPr algn="ctr"/>
            <a:r>
              <a:rPr lang="en-US" sz="1600" dirty="0">
                <a:solidFill>
                  <a:schemeClr val="bg1"/>
                </a:solidFill>
              </a:rPr>
              <a:t>Management and the Audit Committee can gain valuable insights into the organization's risk management practices, leading to better governance, more effective risk mitigation, and ultimately, greater organizational success.</a:t>
            </a:r>
            <a:endParaRPr lang="en-AU" sz="2400" i="1" dirty="0">
              <a:solidFill>
                <a:schemeClr val="bg1"/>
              </a:solidFill>
            </a:endParaRPr>
          </a:p>
        </p:txBody>
      </p:sp>
      <p:sp>
        <p:nvSpPr>
          <p:cNvPr id="6" name="Title 5">
            <a:extLst>
              <a:ext uri="{FF2B5EF4-FFF2-40B4-BE49-F238E27FC236}">
                <a16:creationId xmlns:a16="http://schemas.microsoft.com/office/drawing/2014/main" id="{C16A056B-8577-AD15-5C2B-77AF6A79445A}"/>
              </a:ext>
            </a:extLst>
          </p:cNvPr>
          <p:cNvSpPr>
            <a:spLocks noGrp="1"/>
          </p:cNvSpPr>
          <p:nvPr>
            <p:ph type="title"/>
          </p:nvPr>
        </p:nvSpPr>
        <p:spPr/>
        <p:txBody>
          <a:bodyPr>
            <a:normAutofit/>
          </a:bodyPr>
          <a:lstStyle/>
          <a:p>
            <a:r>
              <a:rPr lang="en-AU" dirty="0">
                <a:latin typeface="Stag Medium" panose="02000603060000020004" pitchFamily="50" charset="0"/>
              </a:rPr>
              <a:t>Risk Culture Assessment – Benefits</a:t>
            </a:r>
          </a:p>
        </p:txBody>
      </p:sp>
      <p:sp>
        <p:nvSpPr>
          <p:cNvPr id="4" name="Content Placeholder 7">
            <a:extLst>
              <a:ext uri="{FF2B5EF4-FFF2-40B4-BE49-F238E27FC236}">
                <a16:creationId xmlns:a16="http://schemas.microsoft.com/office/drawing/2014/main" id="{E1267985-4EBE-C74E-83A4-6EA309E9925D}"/>
              </a:ext>
            </a:extLst>
          </p:cNvPr>
          <p:cNvSpPr txBox="1">
            <a:spLocks/>
          </p:cNvSpPr>
          <p:nvPr/>
        </p:nvSpPr>
        <p:spPr>
          <a:xfrm>
            <a:off x="2502033" y="2564460"/>
            <a:ext cx="6938681" cy="2595369"/>
          </a:xfrm>
          <a:prstGeom prst="rect">
            <a:avLst/>
          </a:prstGeom>
          <a:solidFill>
            <a:schemeClr val="bg1"/>
          </a:solidFill>
          <a:ln w="12700" cap="flat" cmpd="sng" algn="ctr">
            <a:solidFill>
              <a:schemeClr val="accent1"/>
            </a:solidFill>
            <a:prstDash val="solid"/>
          </a:ln>
          <a:effectLst>
            <a:outerShdw blurRad="50800" dist="38100" dir="2700000" algn="tl" rotWithShape="0">
              <a:prstClr val="black">
                <a:alpha val="40000"/>
              </a:prstClr>
            </a:outerShdw>
          </a:effectLst>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tag Medium" panose="02000603060000020004"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1400" b="1" kern="0" dirty="0">
                <a:solidFill>
                  <a:srgbClr val="002060"/>
                </a:solidFill>
              </a:rPr>
              <a:t>Enhanced Risk Awareness</a:t>
            </a:r>
            <a:r>
              <a:rPr lang="en-AU" sz="1400" dirty="0"/>
              <a:t>: evaluation of level of embeddedness within organization.</a:t>
            </a:r>
          </a:p>
          <a:p>
            <a:r>
              <a:rPr lang="en-AU" sz="1400" b="1" kern="0" dirty="0">
                <a:solidFill>
                  <a:srgbClr val="002060"/>
                </a:solidFill>
              </a:rPr>
              <a:t>Increased Accountability</a:t>
            </a:r>
            <a:r>
              <a:rPr lang="en-AU" sz="1400" dirty="0"/>
              <a:t>: identification of areas where risk ownership might be unclear or inadequately managed.</a:t>
            </a:r>
          </a:p>
          <a:p>
            <a:r>
              <a:rPr lang="en-AU" sz="1400" b="1" kern="0" dirty="0">
                <a:solidFill>
                  <a:srgbClr val="002060"/>
                </a:solidFill>
              </a:rPr>
              <a:t>Continuous Improvement</a:t>
            </a:r>
            <a:r>
              <a:rPr lang="en-AU" sz="1400" b="1" dirty="0"/>
              <a:t>: </a:t>
            </a:r>
            <a:r>
              <a:rPr lang="en-US" sz="1400" dirty="0"/>
              <a:t>identification of opportunities to enhance the culture of learning and innovation across the organization.</a:t>
            </a:r>
          </a:p>
          <a:p>
            <a:r>
              <a:rPr lang="en-US" sz="1400" b="1" kern="0" dirty="0">
                <a:solidFill>
                  <a:srgbClr val="002060"/>
                </a:solidFill>
              </a:rPr>
              <a:t>Leadership Influence</a:t>
            </a:r>
            <a:r>
              <a:rPr lang="en-US" sz="1400" b="1" dirty="0"/>
              <a:t>: </a:t>
            </a:r>
            <a:r>
              <a:rPr lang="en-US" sz="1400" dirty="0"/>
              <a:t>assessment of the tone at the top and its effectiveness in promoting positive role modeling.</a:t>
            </a:r>
            <a:endParaRPr lang="en-AU" sz="1400" dirty="0">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1612FF5-E0CF-7FF3-2DBC-CE64CAE45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1213" y="6233451"/>
            <a:ext cx="1170884" cy="462818"/>
          </a:xfrm>
          <a:prstGeom prst="rect">
            <a:avLst/>
          </a:prstGeom>
        </p:spPr>
      </p:pic>
    </p:spTree>
    <p:extLst>
      <p:ext uri="{BB962C8B-B14F-4D97-AF65-F5344CB8AC3E}">
        <p14:creationId xmlns:p14="http://schemas.microsoft.com/office/powerpoint/2010/main" val="3783271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DEF23-03E7-4E66-A76C-D22CED54D011}"/>
              </a:ext>
            </a:extLst>
          </p:cNvPr>
          <p:cNvSpPr>
            <a:spLocks noGrp="1"/>
          </p:cNvSpPr>
          <p:nvPr>
            <p:ph type="title"/>
          </p:nvPr>
        </p:nvSpPr>
        <p:spPr>
          <a:xfrm>
            <a:off x="1069788" y="2654490"/>
            <a:ext cx="4567686" cy="3220382"/>
          </a:xfrm>
        </p:spPr>
        <p:txBody>
          <a:bodyPr vert="horz" lIns="91440" tIns="45720" rIns="91440" bIns="45720" rtlCol="0" anchor="t">
            <a:normAutofit/>
          </a:bodyPr>
          <a:lstStyle/>
          <a:p>
            <a:pPr algn="r"/>
            <a:r>
              <a:rPr lang="en-US" sz="4800" dirty="0">
                <a:solidFill>
                  <a:srgbClr val="FFFFFF"/>
                </a:solidFill>
                <a:latin typeface="Arial" panose="020B0604020202020204" pitchFamily="34" charset="0"/>
                <a:cs typeface="Arial" panose="020B0604020202020204" pitchFamily="34" charset="0"/>
              </a:rPr>
              <a:t>Integrated Assurance</a:t>
            </a:r>
          </a:p>
        </p:txBody>
      </p:sp>
      <p:pic>
        <p:nvPicPr>
          <p:cNvPr id="5" name="Picture 4">
            <a:extLst>
              <a:ext uri="{FF2B5EF4-FFF2-40B4-BE49-F238E27FC236}">
                <a16:creationId xmlns:a16="http://schemas.microsoft.com/office/drawing/2014/main" id="{5DB5AA3D-D2F1-9A2C-03A7-D57C35822944}"/>
              </a:ext>
            </a:extLst>
          </p:cNvPr>
          <p:cNvPicPr>
            <a:picLocks noChangeAspect="1"/>
          </p:cNvPicPr>
          <p:nvPr/>
        </p:nvPicPr>
        <p:blipFill>
          <a:blip r:embed="rId3"/>
          <a:stretch>
            <a:fillRect/>
          </a:stretch>
        </p:blipFill>
        <p:spPr>
          <a:xfrm>
            <a:off x="5861567" y="1792759"/>
            <a:ext cx="6176240" cy="3376827"/>
          </a:xfrm>
          <a:prstGeom prst="rect">
            <a:avLst/>
          </a:prstGeom>
        </p:spPr>
      </p:pic>
    </p:spTree>
    <p:extLst>
      <p:ext uri="{BB962C8B-B14F-4D97-AF65-F5344CB8AC3E}">
        <p14:creationId xmlns:p14="http://schemas.microsoft.com/office/powerpoint/2010/main" val="332494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991E-E18F-4413-016E-63660069C991}"/>
              </a:ext>
            </a:extLst>
          </p:cNvPr>
          <p:cNvSpPr>
            <a:spLocks noGrp="1"/>
          </p:cNvSpPr>
          <p:nvPr>
            <p:ph type="title"/>
          </p:nvPr>
        </p:nvSpPr>
        <p:spPr/>
        <p:txBody>
          <a:bodyPr/>
          <a:lstStyle/>
          <a:p>
            <a:r>
              <a:rPr lang="en-US" dirty="0"/>
              <a:t>Integrated Assurance Overview</a:t>
            </a:r>
          </a:p>
        </p:txBody>
      </p:sp>
      <p:sp>
        <p:nvSpPr>
          <p:cNvPr id="5" name="Content Placeholder 7">
            <a:extLst>
              <a:ext uri="{FF2B5EF4-FFF2-40B4-BE49-F238E27FC236}">
                <a16:creationId xmlns:a16="http://schemas.microsoft.com/office/drawing/2014/main" id="{18A6905C-8FB7-729C-1EA2-7F4AB555CBED}"/>
              </a:ext>
            </a:extLst>
          </p:cNvPr>
          <p:cNvSpPr txBox="1">
            <a:spLocks/>
          </p:cNvSpPr>
          <p:nvPr/>
        </p:nvSpPr>
        <p:spPr>
          <a:xfrm>
            <a:off x="3111230" y="1915904"/>
            <a:ext cx="7398569" cy="1617678"/>
          </a:xfrm>
          <a:prstGeom prst="rect">
            <a:avLst/>
          </a:prstGeom>
          <a:solidFill>
            <a:schemeClr val="bg1"/>
          </a:solidFill>
          <a:ln w="12700" cap="flat" cmpd="sng" algn="ctr">
            <a:solidFill>
              <a:schemeClr val="accent1"/>
            </a:solidFill>
            <a:prstDash val="solid"/>
          </a:ln>
          <a:effectLst>
            <a:outerShdw blurRad="50800" dist="38100" dir="2700000" algn="tl" rotWithShape="0">
              <a:prstClr val="black">
                <a:alpha val="40000"/>
              </a:prstClr>
            </a:outerShdw>
          </a:effectLst>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tag Medium" panose="02000603060000020004"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1200" kern="0" dirty="0"/>
              <a:t>Integrated Assurance is the framework which enables the Company to maximise the coverage of assurance in a coordinated manner by targeting material exposures and minimising duplication or gaps across control functions. </a:t>
            </a:r>
          </a:p>
          <a:p>
            <a:r>
              <a:rPr lang="en-AU" sz="1200" kern="0" dirty="0"/>
              <a:t>It is a strategic management tool that facilitates decision-making relating to the coordination and integration of assurance work, optimising risk coverage, ensuring the right balance of assurance, and providing meaningful reporting to management and the Board.</a:t>
            </a:r>
            <a:endParaRPr lang="en-US" sz="1200" kern="0" dirty="0"/>
          </a:p>
        </p:txBody>
      </p:sp>
      <p:sp>
        <p:nvSpPr>
          <p:cNvPr id="6" name="Rectangle 5">
            <a:extLst>
              <a:ext uri="{FF2B5EF4-FFF2-40B4-BE49-F238E27FC236}">
                <a16:creationId xmlns:a16="http://schemas.microsoft.com/office/drawing/2014/main" id="{4FC05A35-8FF9-DB63-E92A-9C2536AC2F19}"/>
              </a:ext>
            </a:extLst>
          </p:cNvPr>
          <p:cNvSpPr/>
          <p:nvPr/>
        </p:nvSpPr>
        <p:spPr>
          <a:xfrm>
            <a:off x="1682202" y="1915904"/>
            <a:ext cx="1331056" cy="161767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buClr>
                <a:prstClr val="white"/>
              </a:buClr>
              <a:defRPr/>
            </a:pPr>
            <a:r>
              <a:rPr lang="en-GB" b="1" dirty="0">
                <a:solidFill>
                  <a:prstClr val="white"/>
                </a:solidFill>
                <a:latin typeface="Arial" panose="020B0604020202020204" pitchFamily="34" charset="0"/>
                <a:cs typeface="Arial" panose="020B0604020202020204" pitchFamily="34" charset="0"/>
              </a:rPr>
              <a:t>Overview</a:t>
            </a:r>
            <a:endParaRPr lang="en-GB" sz="1600" b="1" dirty="0">
              <a:solidFill>
                <a:prstClr val="white"/>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32082562-D2B6-28B8-81EA-3F97BFD622A6}"/>
              </a:ext>
            </a:extLst>
          </p:cNvPr>
          <p:cNvSpPr/>
          <p:nvPr/>
        </p:nvSpPr>
        <p:spPr>
          <a:xfrm>
            <a:off x="3111230" y="3733994"/>
            <a:ext cx="7398569" cy="1532119"/>
          </a:xfrm>
          <a:prstGeom prst="rect">
            <a:avLst/>
          </a:prstGeom>
          <a:solidFill>
            <a:schemeClr val="bg1"/>
          </a:solidFill>
          <a:ln w="12700" cap="flat" cmpd="sng" algn="ctr">
            <a:solidFill>
              <a:schemeClr val="accent1"/>
            </a:solidFill>
            <a:prstDash val="solid"/>
          </a:ln>
          <a:effectLst>
            <a:outerShdw blurRad="50800" dist="38100" dir="2700000" algn="tl" rotWithShape="0">
              <a:prstClr val="black">
                <a:alpha val="40000"/>
              </a:prstClr>
            </a:outerShdw>
          </a:effectLst>
        </p:spPr>
        <p:txBody>
          <a:bodyPr lIns="91440" tIns="91440" rIns="91440" bIns="91440" rtlCol="0" anchor="ctr"/>
          <a:lstStyle/>
          <a:p>
            <a:pPr marL="193675" lvl="1" indent="-219075">
              <a:lnSpc>
                <a:spcPts val="1300"/>
              </a:lnSpc>
              <a:spcBef>
                <a:spcPts val="100"/>
              </a:spcBef>
              <a:spcAft>
                <a:spcPts val="300"/>
              </a:spcAft>
              <a:buFont typeface="Arial" panose="020B0604020202020204" pitchFamily="34" charset="0"/>
              <a:buChar char="•"/>
            </a:pPr>
            <a:r>
              <a:rPr lang="en-AU" sz="1200" kern="0" dirty="0">
                <a:latin typeface="Arial" panose="020B0604020202020204" pitchFamily="34" charset="0"/>
                <a:cs typeface="Arial" panose="020B0604020202020204" pitchFamily="34" charset="0"/>
              </a:rPr>
              <a:t>Better visibility / stronger assurance focus re: key areas of risk </a:t>
            </a:r>
          </a:p>
          <a:p>
            <a:pPr marL="193675" lvl="1" indent="-219075">
              <a:lnSpc>
                <a:spcPts val="1300"/>
              </a:lnSpc>
              <a:spcBef>
                <a:spcPts val="100"/>
              </a:spcBef>
              <a:spcAft>
                <a:spcPts val="300"/>
              </a:spcAft>
              <a:buFont typeface="Arial" panose="020B0604020202020204" pitchFamily="34" charset="0"/>
              <a:buChar char="•"/>
            </a:pPr>
            <a:r>
              <a:rPr lang="en-AU" sz="1200" kern="0" dirty="0">
                <a:latin typeface="Arial" panose="020B0604020202020204" pitchFamily="34" charset="0"/>
                <a:cs typeface="Arial" panose="020B0604020202020204" pitchFamily="34" charset="0"/>
              </a:rPr>
              <a:t>Improved insight through collective reporting</a:t>
            </a:r>
          </a:p>
          <a:p>
            <a:pPr marL="193675" lvl="1" indent="-219075">
              <a:lnSpc>
                <a:spcPts val="1300"/>
              </a:lnSpc>
              <a:spcBef>
                <a:spcPts val="100"/>
              </a:spcBef>
              <a:spcAft>
                <a:spcPts val="300"/>
              </a:spcAft>
              <a:buFont typeface="Arial" panose="020B0604020202020204" pitchFamily="34" charset="0"/>
              <a:buChar char="•"/>
            </a:pPr>
            <a:r>
              <a:rPr lang="en-AU" sz="1200" kern="0" dirty="0">
                <a:latin typeface="Arial" panose="020B0604020202020204" pitchFamily="34" charset="0"/>
                <a:cs typeface="Arial" panose="020B0604020202020204" pitchFamily="34" charset="0"/>
              </a:rPr>
              <a:t>Opportunity to work more efficiently and reduce duplication across the 3LOD - Integrated Assurance Map</a:t>
            </a:r>
          </a:p>
          <a:p>
            <a:pPr lvl="0"/>
            <a:endParaRPr lang="en-GB" sz="1400" b="0" dirty="0">
              <a:ea typeface="Times New Roman" panose="02020603050405020304" pitchFamily="18" charset="0"/>
            </a:endParaRPr>
          </a:p>
        </p:txBody>
      </p:sp>
      <p:sp>
        <p:nvSpPr>
          <p:cNvPr id="16" name="Rectangle 15">
            <a:extLst>
              <a:ext uri="{FF2B5EF4-FFF2-40B4-BE49-F238E27FC236}">
                <a16:creationId xmlns:a16="http://schemas.microsoft.com/office/drawing/2014/main" id="{42466D9F-0017-9BD0-2E3F-6BB5A84F0696}"/>
              </a:ext>
            </a:extLst>
          </p:cNvPr>
          <p:cNvSpPr/>
          <p:nvPr/>
        </p:nvSpPr>
        <p:spPr>
          <a:xfrm>
            <a:off x="1682202" y="3733994"/>
            <a:ext cx="1331057" cy="153211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lnSpc>
                <a:spcPct val="90000"/>
              </a:lnSpc>
              <a:spcAft>
                <a:spcPts val="600"/>
              </a:spcAft>
              <a:buClr>
                <a:prstClr val="white"/>
              </a:buClr>
              <a:defRPr/>
            </a:pPr>
            <a:r>
              <a:rPr lang="en-GB" b="1" dirty="0">
                <a:solidFill>
                  <a:prstClr val="white"/>
                </a:solidFill>
                <a:latin typeface="Arial" panose="020B0604020202020204" pitchFamily="34" charset="0"/>
                <a:cs typeface="Arial" panose="020B0604020202020204" pitchFamily="34" charset="0"/>
              </a:rPr>
              <a:t>Expected Benefits</a:t>
            </a:r>
          </a:p>
        </p:txBody>
      </p:sp>
    </p:spTree>
    <p:extLst>
      <p:ext uri="{BB962C8B-B14F-4D97-AF65-F5344CB8AC3E}">
        <p14:creationId xmlns:p14="http://schemas.microsoft.com/office/powerpoint/2010/main" val="214742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FEC6D-E3DD-4A2B-9BB4-0DF142E993E3}"/>
              </a:ext>
            </a:extLst>
          </p:cNvPr>
          <p:cNvSpPr>
            <a:spLocks noGrp="1"/>
          </p:cNvSpPr>
          <p:nvPr>
            <p:ph type="title"/>
          </p:nvPr>
        </p:nvSpPr>
        <p:spPr>
          <a:xfrm>
            <a:off x="626269" y="1"/>
            <a:ext cx="9749855" cy="1256156"/>
          </a:xfrm>
        </p:spPr>
        <p:txBody>
          <a:bodyPr>
            <a:normAutofit/>
          </a:bodyPr>
          <a:lstStyle/>
          <a:p>
            <a:r>
              <a:rPr lang="en-GB" dirty="0">
                <a:latin typeface="Stag Medium" panose="02000603060000020004" pitchFamily="50" charset="0"/>
              </a:rPr>
              <a:t>Integrated Assurance Map Example</a:t>
            </a:r>
            <a:endParaRPr lang="en-AU" dirty="0">
              <a:latin typeface="Stag Medium" panose="02000603060000020004" pitchFamily="50" charset="0"/>
            </a:endParaRPr>
          </a:p>
        </p:txBody>
      </p:sp>
      <p:sp>
        <p:nvSpPr>
          <p:cNvPr id="6" name="Slide Number Placeholder 5">
            <a:extLst>
              <a:ext uri="{FF2B5EF4-FFF2-40B4-BE49-F238E27FC236}">
                <a16:creationId xmlns:a16="http://schemas.microsoft.com/office/drawing/2014/main" id="{5584E88A-14C8-4383-81DD-02031841D93F}"/>
              </a:ext>
            </a:extLst>
          </p:cNvPr>
          <p:cNvSpPr>
            <a:spLocks noGrp="1"/>
          </p:cNvSpPr>
          <p:nvPr>
            <p:ph type="sldNum" sz="quarter" idx="12"/>
          </p:nvPr>
        </p:nvSpPr>
        <p:spPr>
          <a:xfrm>
            <a:off x="1604865" y="6359468"/>
            <a:ext cx="323072" cy="192833"/>
          </a:xfrm>
        </p:spPr>
        <p:txBody>
          <a:bodyPr/>
          <a:lstStyle/>
          <a:p>
            <a:pPr algn="l">
              <a:defRPr/>
            </a:pPr>
            <a:fld id="{93F89621-79B8-47EC-AA71-EA1610D8CF24}" type="slidenum">
              <a:rPr lang="en-AU" sz="800" b="1">
                <a:solidFill>
                  <a:srgbClr val="009AE4"/>
                </a:solidFill>
              </a:rPr>
              <a:pPr algn="l">
                <a:defRPr/>
              </a:pPr>
              <a:t>5</a:t>
            </a:fld>
            <a:endParaRPr lang="en-AU" sz="800" b="1">
              <a:solidFill>
                <a:srgbClr val="009AE4"/>
              </a:solidFill>
            </a:endParaRPr>
          </a:p>
        </p:txBody>
      </p:sp>
      <p:sp>
        <p:nvSpPr>
          <p:cNvPr id="5" name="Text Placeholder 4">
            <a:extLst>
              <a:ext uri="{FF2B5EF4-FFF2-40B4-BE49-F238E27FC236}">
                <a16:creationId xmlns:a16="http://schemas.microsoft.com/office/drawing/2014/main" id="{A9F2AEBE-90B1-45E9-1B49-D3C0224B5A2C}"/>
              </a:ext>
            </a:extLst>
          </p:cNvPr>
          <p:cNvSpPr txBox="1">
            <a:spLocks/>
          </p:cNvSpPr>
          <p:nvPr/>
        </p:nvSpPr>
        <p:spPr>
          <a:xfrm>
            <a:off x="626269" y="1311622"/>
            <a:ext cx="9270766" cy="5144262"/>
          </a:xfrm>
          <a:prstGeom prst="rect">
            <a:avLst/>
          </a:prstGeom>
        </p:spPr>
        <p:txBody>
          <a:bodyPr/>
          <a:lstStyle>
            <a:lvl1pPr marL="0" indent="0" algn="l" defTabSz="914400" rtl="0" eaLnBrk="1" latinLnBrk="0" hangingPunct="1">
              <a:lnSpc>
                <a:spcPct val="90000"/>
              </a:lnSpc>
              <a:spcBef>
                <a:spcPts val="0"/>
              </a:spcBef>
              <a:spcAft>
                <a:spcPts val="600"/>
              </a:spcAft>
              <a:buFontTx/>
              <a:buNone/>
              <a:defRPr sz="2000" b="1" kern="1200">
                <a:solidFill>
                  <a:schemeClr val="tx1"/>
                </a:solidFill>
                <a:latin typeface="+mn-lt"/>
                <a:ea typeface="+mn-ea"/>
                <a:cs typeface="+mn-cs"/>
              </a:defRPr>
            </a:lvl1pPr>
            <a:lvl2pPr marL="0" indent="-21600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432000" indent="-216000" algn="l" defTabSz="914400" rtl="0" eaLnBrk="1" latinLnBrk="0" hangingPunct="1">
              <a:lnSpc>
                <a:spcPct val="90000"/>
              </a:lnSpc>
              <a:spcBef>
                <a:spcPts val="0"/>
              </a:spcBef>
              <a:spcAft>
                <a:spcPts val="600"/>
              </a:spcAft>
              <a:buClr>
                <a:schemeClr val="accent1"/>
              </a:buClr>
              <a:buFont typeface="Comic Sans MS" panose="030F0702030302020204" pitchFamily="66" charset="0"/>
              <a:buChar char="›"/>
              <a:defRPr sz="1800" kern="1200">
                <a:solidFill>
                  <a:schemeClr val="tx1"/>
                </a:solidFill>
                <a:latin typeface="+mn-lt"/>
                <a:ea typeface="+mn-ea"/>
                <a:cs typeface="+mn-cs"/>
              </a:defRPr>
            </a:lvl3pPr>
            <a:lvl4pPr marL="648000" indent="-216000" algn="l" defTabSz="914400" rtl="0" eaLnBrk="1" latinLnBrk="0" hangingPunct="1">
              <a:lnSpc>
                <a:spcPct val="90000"/>
              </a:lnSpc>
              <a:spcBef>
                <a:spcPts val="0"/>
              </a:spcBef>
              <a:spcAft>
                <a:spcPts val="600"/>
              </a:spcAft>
              <a:buClr>
                <a:schemeClr val="accent1"/>
              </a:buClr>
              <a:buFont typeface="Comic Sans MS" panose="030F0702030302020204" pitchFamily="66" charset="0"/>
              <a:buChar char="›"/>
              <a:defRPr sz="1600" kern="1200">
                <a:solidFill>
                  <a:schemeClr val="tx1"/>
                </a:solidFill>
                <a:latin typeface="+mn-lt"/>
                <a:ea typeface="+mn-ea"/>
                <a:cs typeface="+mn-cs"/>
              </a:defRPr>
            </a:lvl4pPr>
            <a:lvl5pPr marL="864000" indent="-21600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17750" lvl="2" indent="-285750">
              <a:buClrTx/>
              <a:buFont typeface="Arial" panose="020B0604020202020204" pitchFamily="34" charset="0"/>
              <a:buChar char="•"/>
            </a:pPr>
            <a:r>
              <a:rPr lang="en-AU" sz="1200" dirty="0">
                <a:latin typeface="Arial" panose="020B0604020202020204" pitchFamily="34" charset="0"/>
                <a:ea typeface="Calibri" panose="020F0502020204030204" pitchFamily="34" charset="0"/>
                <a:cs typeface="Arial" panose="020B0604020202020204" pitchFamily="34" charset="0"/>
              </a:rPr>
              <a:t>Overlay assurance activities onto critical and high inherent risks</a:t>
            </a:r>
          </a:p>
          <a:p>
            <a:pPr marL="717750" lvl="2" indent="-285750">
              <a:buClrTx/>
              <a:buFont typeface="Arial" panose="020B0604020202020204" pitchFamily="34" charset="0"/>
              <a:buChar char="•"/>
            </a:pPr>
            <a:r>
              <a:rPr lang="en-AU" sz="1200" dirty="0">
                <a:latin typeface="Arial" panose="020B0604020202020204" pitchFamily="34" charset="0"/>
                <a:ea typeface="Calibri" panose="020F0502020204030204" pitchFamily="34" charset="0"/>
                <a:cs typeface="Arial" panose="020B0604020202020204" pitchFamily="34" charset="0"/>
              </a:rPr>
              <a:t>By organisation structure and risk class</a:t>
            </a:r>
            <a:endParaRPr lang="en-GB" sz="1200" dirty="0">
              <a:latin typeface="Arial" panose="020B0604020202020204" pitchFamily="34" charset="0"/>
              <a:ea typeface="Calibri" panose="020F0502020204030204" pitchFamily="34" charset="0"/>
              <a:cs typeface="Arial" panose="020B0604020202020204" pitchFamily="34" charset="0"/>
            </a:endParaRPr>
          </a:p>
          <a:p>
            <a:pPr marL="717750" lvl="2" indent="-285750">
              <a:buClrTx/>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Enables identification of gaps/overlaps in coverage with aim of targeting optimal assurance coverage</a:t>
            </a:r>
          </a:p>
          <a:p>
            <a:endParaRPr lang="en-GB" sz="1100" b="0" dirty="0">
              <a:solidFill>
                <a:srgbClr val="0070C0"/>
              </a:solidFill>
            </a:endParaRPr>
          </a:p>
          <a:p>
            <a:r>
              <a:rPr lang="en-GB" sz="1100" b="0" dirty="0">
                <a:solidFill>
                  <a:srgbClr val="0070C0"/>
                </a:solidFill>
              </a:rPr>
              <a:t>   </a:t>
            </a:r>
          </a:p>
        </p:txBody>
      </p:sp>
      <p:pic>
        <p:nvPicPr>
          <p:cNvPr id="3" name="Picture 2">
            <a:extLst>
              <a:ext uri="{FF2B5EF4-FFF2-40B4-BE49-F238E27FC236}">
                <a16:creationId xmlns:a16="http://schemas.microsoft.com/office/drawing/2014/main" id="{EE18E5B2-B0D8-543A-C0DA-06C2256C7AD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1970" y="2276475"/>
            <a:ext cx="9749855" cy="4331720"/>
          </a:xfrm>
          <a:prstGeom prst="rect">
            <a:avLst/>
          </a:prstGeom>
        </p:spPr>
      </p:pic>
      <p:pic>
        <p:nvPicPr>
          <p:cNvPr id="4" name="Picture 3">
            <a:extLst>
              <a:ext uri="{FF2B5EF4-FFF2-40B4-BE49-F238E27FC236}">
                <a16:creationId xmlns:a16="http://schemas.microsoft.com/office/drawing/2014/main" id="{BAE460BE-874A-E7EA-1F63-477F2A316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3140" y="6320892"/>
            <a:ext cx="1170884" cy="462818"/>
          </a:xfrm>
          <a:prstGeom prst="rect">
            <a:avLst/>
          </a:prstGeom>
        </p:spPr>
      </p:pic>
    </p:spTree>
    <p:extLst>
      <p:ext uri="{BB962C8B-B14F-4D97-AF65-F5344CB8AC3E}">
        <p14:creationId xmlns:p14="http://schemas.microsoft.com/office/powerpoint/2010/main" val="3682405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5463-DC5F-E6F7-B2B2-2F19EF4B8233}"/>
              </a:ext>
            </a:extLst>
          </p:cNvPr>
          <p:cNvSpPr>
            <a:spLocks noGrp="1"/>
          </p:cNvSpPr>
          <p:nvPr>
            <p:ph type="title"/>
          </p:nvPr>
        </p:nvSpPr>
        <p:spPr/>
        <p:txBody>
          <a:bodyPr/>
          <a:lstStyle/>
          <a:p>
            <a:r>
              <a:rPr lang="en-US" dirty="0">
                <a:latin typeface="Stag Medium" panose="02000603060000020004" pitchFamily="50" charset="0"/>
              </a:rPr>
              <a:t>Integrated Assurance Map – Claims Organization Example</a:t>
            </a:r>
          </a:p>
        </p:txBody>
      </p:sp>
      <p:graphicFrame>
        <p:nvGraphicFramePr>
          <p:cNvPr id="4" name="Table 3">
            <a:extLst>
              <a:ext uri="{FF2B5EF4-FFF2-40B4-BE49-F238E27FC236}">
                <a16:creationId xmlns:a16="http://schemas.microsoft.com/office/drawing/2014/main" id="{E0F7533F-39E7-E116-156F-D2760227333F}"/>
              </a:ext>
            </a:extLst>
          </p:cNvPr>
          <p:cNvGraphicFramePr>
            <a:graphicFrameLocks noGrp="1"/>
          </p:cNvGraphicFramePr>
          <p:nvPr>
            <p:extLst>
              <p:ext uri="{D42A27DB-BD31-4B8C-83A1-F6EECF244321}">
                <p14:modId xmlns:p14="http://schemas.microsoft.com/office/powerpoint/2010/main" val="3763772967"/>
              </p:ext>
            </p:extLst>
          </p:nvPr>
        </p:nvGraphicFramePr>
        <p:xfrm>
          <a:off x="1447800" y="1535502"/>
          <a:ext cx="9610725" cy="4750999"/>
        </p:xfrm>
        <a:graphic>
          <a:graphicData uri="http://schemas.openxmlformats.org/drawingml/2006/table">
            <a:tbl>
              <a:tblPr/>
              <a:tblGrid>
                <a:gridCol w="3571197">
                  <a:extLst>
                    <a:ext uri="{9D8B030D-6E8A-4147-A177-3AD203B41FA5}">
                      <a16:colId xmlns:a16="http://schemas.microsoft.com/office/drawing/2014/main" val="2953742165"/>
                    </a:ext>
                  </a:extLst>
                </a:gridCol>
                <a:gridCol w="480161">
                  <a:extLst>
                    <a:ext uri="{9D8B030D-6E8A-4147-A177-3AD203B41FA5}">
                      <a16:colId xmlns:a16="http://schemas.microsoft.com/office/drawing/2014/main" val="927188285"/>
                    </a:ext>
                  </a:extLst>
                </a:gridCol>
                <a:gridCol w="480161">
                  <a:extLst>
                    <a:ext uri="{9D8B030D-6E8A-4147-A177-3AD203B41FA5}">
                      <a16:colId xmlns:a16="http://schemas.microsoft.com/office/drawing/2014/main" val="535383229"/>
                    </a:ext>
                  </a:extLst>
                </a:gridCol>
                <a:gridCol w="480161">
                  <a:extLst>
                    <a:ext uri="{9D8B030D-6E8A-4147-A177-3AD203B41FA5}">
                      <a16:colId xmlns:a16="http://schemas.microsoft.com/office/drawing/2014/main" val="2953980488"/>
                    </a:ext>
                  </a:extLst>
                </a:gridCol>
                <a:gridCol w="450151">
                  <a:extLst>
                    <a:ext uri="{9D8B030D-6E8A-4147-A177-3AD203B41FA5}">
                      <a16:colId xmlns:a16="http://schemas.microsoft.com/office/drawing/2014/main" val="1317718025"/>
                    </a:ext>
                  </a:extLst>
                </a:gridCol>
                <a:gridCol w="427646">
                  <a:extLst>
                    <a:ext uri="{9D8B030D-6E8A-4147-A177-3AD203B41FA5}">
                      <a16:colId xmlns:a16="http://schemas.microsoft.com/office/drawing/2014/main" val="1545856699"/>
                    </a:ext>
                  </a:extLst>
                </a:gridCol>
                <a:gridCol w="442648">
                  <a:extLst>
                    <a:ext uri="{9D8B030D-6E8A-4147-A177-3AD203B41FA5}">
                      <a16:colId xmlns:a16="http://schemas.microsoft.com/office/drawing/2014/main" val="2549480646"/>
                    </a:ext>
                  </a:extLst>
                </a:gridCol>
                <a:gridCol w="397632">
                  <a:extLst>
                    <a:ext uri="{9D8B030D-6E8A-4147-A177-3AD203B41FA5}">
                      <a16:colId xmlns:a16="http://schemas.microsoft.com/office/drawing/2014/main" val="1886161062"/>
                    </a:ext>
                  </a:extLst>
                </a:gridCol>
                <a:gridCol w="450151">
                  <a:extLst>
                    <a:ext uri="{9D8B030D-6E8A-4147-A177-3AD203B41FA5}">
                      <a16:colId xmlns:a16="http://schemas.microsoft.com/office/drawing/2014/main" val="3776768553"/>
                    </a:ext>
                  </a:extLst>
                </a:gridCol>
                <a:gridCol w="675227">
                  <a:extLst>
                    <a:ext uri="{9D8B030D-6E8A-4147-A177-3AD203B41FA5}">
                      <a16:colId xmlns:a16="http://schemas.microsoft.com/office/drawing/2014/main" val="45174143"/>
                    </a:ext>
                  </a:extLst>
                </a:gridCol>
                <a:gridCol w="540182">
                  <a:extLst>
                    <a:ext uri="{9D8B030D-6E8A-4147-A177-3AD203B41FA5}">
                      <a16:colId xmlns:a16="http://schemas.microsoft.com/office/drawing/2014/main" val="2213171557"/>
                    </a:ext>
                  </a:extLst>
                </a:gridCol>
                <a:gridCol w="592698">
                  <a:extLst>
                    <a:ext uri="{9D8B030D-6E8A-4147-A177-3AD203B41FA5}">
                      <a16:colId xmlns:a16="http://schemas.microsoft.com/office/drawing/2014/main" val="3444105926"/>
                    </a:ext>
                  </a:extLst>
                </a:gridCol>
                <a:gridCol w="622710">
                  <a:extLst>
                    <a:ext uri="{9D8B030D-6E8A-4147-A177-3AD203B41FA5}">
                      <a16:colId xmlns:a16="http://schemas.microsoft.com/office/drawing/2014/main" val="3819310972"/>
                    </a:ext>
                  </a:extLst>
                </a:gridCol>
              </a:tblGrid>
              <a:tr h="484946">
                <a:tc gridSpan="13">
                  <a:txBody>
                    <a:bodyPr/>
                    <a:lstStyle/>
                    <a:p>
                      <a:pPr algn="ctr" fontAlgn="t"/>
                      <a:r>
                        <a:rPr lang="en-US" sz="1400" b="1" i="0" u="none" strike="noStrike">
                          <a:solidFill>
                            <a:srgbClr val="FFFFFF"/>
                          </a:solidFill>
                          <a:effectLst/>
                          <a:latin typeface="Calibri" panose="020F0502020204030204" pitchFamily="34" charset="0"/>
                        </a:rPr>
                        <a:t>Assurance Calendar 2024 </a:t>
                      </a:r>
                      <a:br>
                        <a:rPr lang="en-US" sz="1400" b="1" i="0" u="none" strike="noStrike">
                          <a:solidFill>
                            <a:srgbClr val="FFFFFF"/>
                          </a:solidFill>
                          <a:effectLst/>
                          <a:latin typeface="Calibri" panose="020F0502020204030204" pitchFamily="34" charset="0"/>
                        </a:rPr>
                      </a:br>
                      <a:r>
                        <a:rPr lang="en-US" sz="1400" b="1" i="0" u="none" strike="noStrike">
                          <a:solidFill>
                            <a:srgbClr val="FFFFFF"/>
                          </a:solidFill>
                          <a:effectLst/>
                          <a:latin typeface="Calibri" panose="020F0502020204030204" pitchFamily="34" charset="0"/>
                        </a:rPr>
                        <a:t> Claims Organization </a:t>
                      </a:r>
                    </a:p>
                  </a:txBody>
                  <a:tcPr marL="4678" marR="4678" marT="46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5543162"/>
                  </a:ext>
                </a:extLst>
              </a:tr>
              <a:tr h="170467">
                <a:tc gridSpan="13">
                  <a:txBody>
                    <a:bodyPr/>
                    <a:lstStyle/>
                    <a:p>
                      <a:pPr algn="ctr" fontAlgn="t"/>
                      <a:r>
                        <a:rPr lang="en-US" sz="800" b="0" i="0" u="none" strike="noStrike">
                          <a:solidFill>
                            <a:srgbClr val="000000"/>
                          </a:solidFill>
                          <a:effectLst/>
                          <a:latin typeface="Calibri" panose="020F0502020204030204" pitchFamily="34" charset="0"/>
                        </a:rPr>
                        <a:t> </a:t>
                      </a:r>
                    </a:p>
                  </a:txBody>
                  <a:tcPr marL="4678" marR="4678" marT="46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8845850"/>
                  </a:ext>
                </a:extLst>
              </a:tr>
              <a:tr h="350592">
                <a:tc>
                  <a:txBody>
                    <a:bodyPr/>
                    <a:lstStyle/>
                    <a:p>
                      <a:pPr algn="ctr" fontAlgn="t"/>
                      <a:r>
                        <a:rPr lang="en-US" sz="1050" b="1" i="0" u="none" strike="noStrike">
                          <a:solidFill>
                            <a:srgbClr val="002060"/>
                          </a:solidFill>
                          <a:effectLst/>
                          <a:latin typeface="Calibri" panose="020F0502020204030204" pitchFamily="34" charset="0"/>
                        </a:rPr>
                        <a:t>Review name</a:t>
                      </a:r>
                    </a:p>
                  </a:txBody>
                  <a:tcPr marL="4678" marR="4678" marT="46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t"/>
                      <a:r>
                        <a:rPr lang="en-US" sz="900" b="1" i="0" u="none" strike="noStrike">
                          <a:solidFill>
                            <a:srgbClr val="002060"/>
                          </a:solidFill>
                          <a:effectLst/>
                          <a:latin typeface="Calibri" panose="020F0502020204030204" pitchFamily="34" charset="0"/>
                        </a:rPr>
                        <a:t>January</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t"/>
                      <a:r>
                        <a:rPr lang="en-US" sz="900" b="1" i="0" u="none" strike="noStrike">
                          <a:solidFill>
                            <a:srgbClr val="002060"/>
                          </a:solidFill>
                          <a:effectLst/>
                          <a:latin typeface="Calibri" panose="020F0502020204030204" pitchFamily="34" charset="0"/>
                        </a:rPr>
                        <a:t>February</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t"/>
                      <a:r>
                        <a:rPr lang="en-US" sz="900" b="1" i="0" u="none" strike="noStrike">
                          <a:solidFill>
                            <a:srgbClr val="002060"/>
                          </a:solidFill>
                          <a:effectLst/>
                          <a:latin typeface="Calibri" panose="020F0502020204030204" pitchFamily="34" charset="0"/>
                        </a:rPr>
                        <a:t>March</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t"/>
                      <a:r>
                        <a:rPr lang="en-US" sz="900" b="1" i="0" u="none" strike="noStrike">
                          <a:solidFill>
                            <a:srgbClr val="002060"/>
                          </a:solidFill>
                          <a:effectLst/>
                          <a:latin typeface="Calibri" panose="020F0502020204030204" pitchFamily="34" charset="0"/>
                        </a:rPr>
                        <a:t>April</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t"/>
                      <a:r>
                        <a:rPr lang="en-US" sz="900" b="1" i="0" u="none" strike="noStrike">
                          <a:solidFill>
                            <a:srgbClr val="002060"/>
                          </a:solidFill>
                          <a:effectLst/>
                          <a:latin typeface="Calibri" panose="020F0502020204030204" pitchFamily="34" charset="0"/>
                        </a:rPr>
                        <a:t>May</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t"/>
                      <a:r>
                        <a:rPr lang="en-US" sz="900" b="1" i="0" u="none" strike="noStrike">
                          <a:solidFill>
                            <a:srgbClr val="002060"/>
                          </a:solidFill>
                          <a:effectLst/>
                          <a:latin typeface="Calibri" panose="020F0502020204030204" pitchFamily="34" charset="0"/>
                        </a:rPr>
                        <a:t>June</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t"/>
                      <a:r>
                        <a:rPr lang="en-US" sz="900" b="1" i="0" u="none" strike="noStrike">
                          <a:solidFill>
                            <a:srgbClr val="002060"/>
                          </a:solidFill>
                          <a:effectLst/>
                          <a:latin typeface="Calibri" panose="020F0502020204030204" pitchFamily="34" charset="0"/>
                        </a:rPr>
                        <a:t>July</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t"/>
                      <a:r>
                        <a:rPr lang="en-US" sz="900" b="1" i="0" u="none" strike="noStrike">
                          <a:solidFill>
                            <a:srgbClr val="002060"/>
                          </a:solidFill>
                          <a:effectLst/>
                          <a:latin typeface="Calibri" panose="020F0502020204030204" pitchFamily="34" charset="0"/>
                        </a:rPr>
                        <a:t>August</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t"/>
                      <a:r>
                        <a:rPr lang="en-US" sz="900" b="1" i="0" u="none" strike="noStrike">
                          <a:solidFill>
                            <a:srgbClr val="002060"/>
                          </a:solidFill>
                          <a:effectLst/>
                          <a:latin typeface="Calibri" panose="020F0502020204030204" pitchFamily="34" charset="0"/>
                        </a:rPr>
                        <a:t>September</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t"/>
                      <a:r>
                        <a:rPr lang="en-US" sz="900" b="1" i="0" u="none" strike="noStrike">
                          <a:solidFill>
                            <a:srgbClr val="002060"/>
                          </a:solidFill>
                          <a:effectLst/>
                          <a:latin typeface="Calibri" panose="020F0502020204030204" pitchFamily="34" charset="0"/>
                        </a:rPr>
                        <a:t>October</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t"/>
                      <a:r>
                        <a:rPr lang="en-US" sz="900" b="1" i="0" u="none" strike="noStrike">
                          <a:solidFill>
                            <a:srgbClr val="002060"/>
                          </a:solidFill>
                          <a:effectLst/>
                          <a:latin typeface="Calibri" panose="020F0502020204030204" pitchFamily="34" charset="0"/>
                        </a:rPr>
                        <a:t>November</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t"/>
                      <a:r>
                        <a:rPr lang="en-US" sz="900" b="1" i="0" u="none" strike="noStrike">
                          <a:solidFill>
                            <a:srgbClr val="002060"/>
                          </a:solidFill>
                          <a:effectLst/>
                          <a:latin typeface="Calibri" panose="020F0502020204030204" pitchFamily="34" charset="0"/>
                        </a:rPr>
                        <a:t>December</a:t>
                      </a:r>
                    </a:p>
                  </a:txBody>
                  <a:tcPr marL="4678" marR="4678" marT="467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748879888"/>
                  </a:ext>
                </a:extLst>
              </a:tr>
              <a:tr h="188101">
                <a:tc>
                  <a:txBody>
                    <a:bodyPr/>
                    <a:lstStyle/>
                    <a:p>
                      <a:pPr algn="l" fontAlgn="t"/>
                      <a:r>
                        <a:rPr lang="en-US" sz="1050" b="1" i="0" u="none" strike="noStrike">
                          <a:solidFill>
                            <a:srgbClr val="000000"/>
                          </a:solidFill>
                          <a:effectLst/>
                          <a:latin typeface="Calibri" panose="020F0502020204030204" pitchFamily="34" charset="0"/>
                        </a:rPr>
                        <a:t>1st Line BAU Assurance Activities</a:t>
                      </a:r>
                    </a:p>
                  </a:txBody>
                  <a:tcPr marL="4678" marR="4678" marT="467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26777004"/>
                  </a:ext>
                </a:extLst>
              </a:tr>
              <a:tr h="193979">
                <a:tc>
                  <a:txBody>
                    <a:bodyPr/>
                    <a:lstStyle/>
                    <a:p>
                      <a:pPr algn="l" fontAlgn="t"/>
                      <a:r>
                        <a:rPr lang="en-US" sz="1000" b="0" i="0" u="none" strike="noStrike">
                          <a:solidFill>
                            <a:srgbClr val="000000"/>
                          </a:solidFill>
                          <a:effectLst/>
                          <a:latin typeface="Calibri" panose="020F0502020204030204" pitchFamily="34" charset="0"/>
                        </a:rPr>
                        <a:t>Claims Quality Assurance</a:t>
                      </a:r>
                    </a:p>
                  </a:txBody>
                  <a:tcPr marL="4678" marR="4678" marT="46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12">
                  <a:txBody>
                    <a:bodyPr/>
                    <a:lstStyle/>
                    <a:p>
                      <a:pPr algn="ctr" fontAlgn="t"/>
                      <a:r>
                        <a:rPr lang="en-US" sz="800" b="1"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290270"/>
                  </a:ext>
                </a:extLst>
              </a:tr>
              <a:tr h="172879">
                <a:tc>
                  <a:txBody>
                    <a:bodyPr/>
                    <a:lstStyle/>
                    <a:p>
                      <a:pPr algn="l" fontAlgn="t"/>
                      <a:r>
                        <a:rPr lang="en-US" sz="1000" b="0" i="0" u="none" strike="noStrike">
                          <a:solidFill>
                            <a:srgbClr val="000000"/>
                          </a:solidFill>
                          <a:effectLst/>
                          <a:latin typeface="Calibri" panose="020F0502020204030204" pitchFamily="34" charset="0"/>
                        </a:rPr>
                        <a:t>Claims Compliance</a:t>
                      </a:r>
                    </a:p>
                  </a:txBody>
                  <a:tcPr marL="4678" marR="4678" marT="46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9237844"/>
                  </a:ext>
                </a:extLst>
              </a:tr>
              <a:tr h="172879">
                <a:tc>
                  <a:txBody>
                    <a:bodyPr/>
                    <a:lstStyle/>
                    <a:p>
                      <a:pPr algn="l" fontAlgn="t"/>
                      <a:r>
                        <a:rPr lang="en-US" sz="1000" b="0" i="0" u="none" strike="noStrike">
                          <a:solidFill>
                            <a:srgbClr val="000000"/>
                          </a:solidFill>
                          <a:effectLst/>
                          <a:latin typeface="Calibri" panose="020F0502020204030204" pitchFamily="34" charset="0"/>
                        </a:rPr>
                        <a:t>Model Audit Rule (MAR) Control Assessment</a:t>
                      </a:r>
                    </a:p>
                  </a:txBody>
                  <a:tcPr marL="4678" marR="4678" marT="46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t"/>
                      <a:r>
                        <a:rPr lang="en-US" sz="800" b="1" i="0" u="none" strike="noStrike">
                          <a:solidFill>
                            <a:srgbClr val="000000"/>
                          </a:solidFill>
                          <a:effectLst/>
                          <a:latin typeface="Calibri" panose="020F0502020204030204" pitchFamily="34" charset="0"/>
                        </a:rPr>
                        <a:t>2023 MAR Testing</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t"/>
                      <a:r>
                        <a:rPr lang="en-US" sz="800" b="1" i="0" u="none" strike="noStrike">
                          <a:solidFill>
                            <a:srgbClr val="000000"/>
                          </a:solidFill>
                          <a:effectLst/>
                          <a:latin typeface="Calibri" panose="020F0502020204030204" pitchFamily="34" charset="0"/>
                        </a:rPr>
                        <a:t>2024 MAR Testing</a:t>
                      </a:r>
                    </a:p>
                  </a:txBody>
                  <a:tcPr marL="4678" marR="4678" marT="467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7362672"/>
                  </a:ext>
                </a:extLst>
              </a:tr>
              <a:tr h="176344">
                <a:tc>
                  <a:txBody>
                    <a:bodyPr/>
                    <a:lstStyle/>
                    <a:p>
                      <a:pPr algn="l" fontAlgn="t"/>
                      <a:r>
                        <a:rPr lang="en-US" sz="1000" b="0" i="0" u="none" strike="noStrike">
                          <a:solidFill>
                            <a:srgbClr val="000000"/>
                          </a:solidFill>
                          <a:effectLst/>
                          <a:latin typeface="Calibri" panose="020F0502020204030204" pitchFamily="34" charset="0"/>
                        </a:rPr>
                        <a:t>Multi-Disciplinary Audits (MDAs)</a:t>
                      </a:r>
                    </a:p>
                  </a:txBody>
                  <a:tcPr marL="4678" marR="4678" marT="46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12">
                  <a:txBody>
                    <a:bodyPr/>
                    <a:lstStyle/>
                    <a:p>
                      <a:pPr algn="ctr" fontAlgn="t"/>
                      <a:r>
                        <a:rPr lang="en-US" sz="800" b="1" i="0" u="none" strike="noStrike">
                          <a:solidFill>
                            <a:srgbClr val="000000"/>
                          </a:solidFill>
                          <a:effectLst/>
                          <a:latin typeface="Calibri" panose="020F0502020204030204" pitchFamily="34" charset="0"/>
                        </a:rPr>
                        <a:t>Dependent upon TPA coverage</a:t>
                      </a:r>
                    </a:p>
                  </a:txBody>
                  <a:tcPr marL="4678" marR="4678" marT="467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0857924"/>
                  </a:ext>
                </a:extLst>
              </a:tr>
              <a:tr h="188101">
                <a:tc>
                  <a:txBody>
                    <a:bodyPr/>
                    <a:lstStyle/>
                    <a:p>
                      <a:pPr algn="l" fontAlgn="t"/>
                      <a:r>
                        <a:rPr lang="en-US" sz="1050" b="1" i="0" u="none" strike="noStrike">
                          <a:solidFill>
                            <a:srgbClr val="000000"/>
                          </a:solidFill>
                          <a:effectLst/>
                          <a:latin typeface="Calibri" panose="020F0502020204030204" pitchFamily="34" charset="0"/>
                        </a:rPr>
                        <a:t>1st Line BAU RCSA Schedule</a:t>
                      </a:r>
                    </a:p>
                  </a:txBody>
                  <a:tcPr marL="4678" marR="4678" marT="467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873605902"/>
                  </a:ext>
                </a:extLst>
              </a:tr>
              <a:tr h="172879">
                <a:tc>
                  <a:txBody>
                    <a:bodyPr/>
                    <a:lstStyle/>
                    <a:p>
                      <a:pPr algn="l" fontAlgn="t"/>
                      <a:r>
                        <a:rPr lang="en-US" sz="1000" b="0" i="0" u="none" strike="noStrike">
                          <a:solidFill>
                            <a:srgbClr val="000000"/>
                          </a:solidFill>
                          <a:effectLst/>
                          <a:latin typeface="Calibri" panose="020F0502020204030204" pitchFamily="34" charset="0"/>
                        </a:rPr>
                        <a:t>Claims Operations </a:t>
                      </a:r>
                    </a:p>
                  </a:txBody>
                  <a:tcPr marL="4678" marR="4678" marT="46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1946975"/>
                  </a:ext>
                </a:extLst>
              </a:tr>
              <a:tr h="172879">
                <a:tc>
                  <a:txBody>
                    <a:bodyPr/>
                    <a:lstStyle/>
                    <a:p>
                      <a:pPr algn="l" fontAlgn="t"/>
                      <a:r>
                        <a:rPr lang="en-US" sz="1000" b="0" i="0" u="none" strike="noStrike">
                          <a:solidFill>
                            <a:srgbClr val="000000"/>
                          </a:solidFill>
                          <a:effectLst/>
                          <a:latin typeface="Calibri" panose="020F0502020204030204" pitchFamily="34" charset="0"/>
                        </a:rPr>
                        <a:t>Technical Claims</a:t>
                      </a:r>
                    </a:p>
                  </a:txBody>
                  <a:tcPr marL="4678" marR="4678" marT="46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7849088"/>
                  </a:ext>
                </a:extLst>
              </a:tr>
              <a:tr h="172879">
                <a:tc>
                  <a:txBody>
                    <a:bodyPr/>
                    <a:lstStyle/>
                    <a:p>
                      <a:pPr algn="l" fontAlgn="t"/>
                      <a:r>
                        <a:rPr lang="en-US" sz="1000" b="0" i="0" u="none" strike="noStrike">
                          <a:solidFill>
                            <a:srgbClr val="000000"/>
                          </a:solidFill>
                          <a:effectLst/>
                          <a:latin typeface="Calibri" panose="020F0502020204030204" pitchFamily="34" charset="0"/>
                        </a:rPr>
                        <a:t>A&amp;H Claims</a:t>
                      </a:r>
                    </a:p>
                  </a:txBody>
                  <a:tcPr marL="4678" marR="4678" marT="46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6871451"/>
                  </a:ext>
                </a:extLst>
              </a:tr>
              <a:tr h="172879">
                <a:tc>
                  <a:txBody>
                    <a:bodyPr/>
                    <a:lstStyle/>
                    <a:p>
                      <a:pPr algn="l" fontAlgn="t"/>
                      <a:r>
                        <a:rPr lang="en-US" sz="1000" b="0" i="0" u="none" strike="noStrike">
                          <a:solidFill>
                            <a:srgbClr val="000000"/>
                          </a:solidFill>
                          <a:effectLst/>
                          <a:latin typeface="Calibri" panose="020F0502020204030204" pitchFamily="34" charset="0"/>
                        </a:rPr>
                        <a:t>Legacy Business Unit</a:t>
                      </a:r>
                    </a:p>
                  </a:txBody>
                  <a:tcPr marL="4678" marR="4678" marT="46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8970700"/>
                  </a:ext>
                </a:extLst>
              </a:tr>
              <a:tr h="172879">
                <a:tc>
                  <a:txBody>
                    <a:bodyPr/>
                    <a:lstStyle/>
                    <a:p>
                      <a:pPr algn="l" fontAlgn="t"/>
                      <a:r>
                        <a:rPr lang="en-US" sz="1000" b="0" i="0" u="none" strike="noStrike">
                          <a:solidFill>
                            <a:srgbClr val="000000"/>
                          </a:solidFill>
                          <a:effectLst/>
                          <a:latin typeface="Calibri" panose="020F0502020204030204" pitchFamily="34" charset="0"/>
                        </a:rPr>
                        <a:t>Aviation Claims</a:t>
                      </a:r>
                    </a:p>
                  </a:txBody>
                  <a:tcPr marL="4678" marR="4678" marT="46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1732052"/>
                  </a:ext>
                </a:extLst>
              </a:tr>
              <a:tr h="172879">
                <a:tc>
                  <a:txBody>
                    <a:bodyPr/>
                    <a:lstStyle/>
                    <a:p>
                      <a:pPr algn="l" fontAlgn="t"/>
                      <a:r>
                        <a:rPr lang="en-US" sz="1000" b="0" i="0" u="none" strike="noStrike">
                          <a:solidFill>
                            <a:srgbClr val="000000"/>
                          </a:solidFill>
                          <a:effectLst/>
                          <a:latin typeface="Calibri" panose="020F0502020204030204" pitchFamily="34" charset="0"/>
                        </a:rPr>
                        <a:t>Financial Lines Claims</a:t>
                      </a:r>
                    </a:p>
                  </a:txBody>
                  <a:tcPr marL="4678" marR="4678" marT="46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3781512"/>
                  </a:ext>
                </a:extLst>
              </a:tr>
              <a:tr h="172879">
                <a:tc>
                  <a:txBody>
                    <a:bodyPr/>
                    <a:lstStyle/>
                    <a:p>
                      <a:pPr algn="l" fontAlgn="t"/>
                      <a:r>
                        <a:rPr lang="en-US" sz="1000" b="0" i="0" u="none" strike="noStrike">
                          <a:solidFill>
                            <a:srgbClr val="000000"/>
                          </a:solidFill>
                          <a:effectLst/>
                          <a:latin typeface="Calibri" panose="020F0502020204030204" pitchFamily="34" charset="0"/>
                        </a:rPr>
                        <a:t>TPA Management and WC Claims</a:t>
                      </a:r>
                    </a:p>
                  </a:txBody>
                  <a:tcPr marL="4678" marR="4678" marT="46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9627403"/>
                  </a:ext>
                </a:extLst>
              </a:tr>
              <a:tr h="176344">
                <a:tc>
                  <a:txBody>
                    <a:bodyPr/>
                    <a:lstStyle/>
                    <a:p>
                      <a:pPr algn="l" fontAlgn="t"/>
                      <a:r>
                        <a:rPr lang="en-US" sz="1000" b="0" i="0" u="none" strike="noStrike">
                          <a:solidFill>
                            <a:srgbClr val="000000"/>
                          </a:solidFill>
                          <a:effectLst/>
                          <a:latin typeface="Calibri" panose="020F0502020204030204" pitchFamily="34" charset="0"/>
                        </a:rPr>
                        <a:t>Risk Solutions</a:t>
                      </a:r>
                    </a:p>
                  </a:txBody>
                  <a:tcPr marL="4678" marR="4678" marT="46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4678" marR="4678" marT="46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4824501"/>
                  </a:ext>
                </a:extLst>
              </a:tr>
              <a:tr h="188101">
                <a:tc>
                  <a:txBody>
                    <a:bodyPr/>
                    <a:lstStyle/>
                    <a:p>
                      <a:pPr algn="l" fontAlgn="t"/>
                      <a:r>
                        <a:rPr lang="en-US" sz="1050" b="1" i="0" u="none" strike="noStrike">
                          <a:solidFill>
                            <a:srgbClr val="000000"/>
                          </a:solidFill>
                          <a:effectLst/>
                          <a:latin typeface="Calibri" panose="020F0502020204030204" pitchFamily="34" charset="0"/>
                        </a:rPr>
                        <a:t>2nd Line Compliance Assurance </a:t>
                      </a:r>
                    </a:p>
                  </a:txBody>
                  <a:tcPr marL="4678" marR="4678" marT="4678"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90117718"/>
                  </a:ext>
                </a:extLst>
              </a:tr>
              <a:tr h="176344">
                <a:tc>
                  <a:txBody>
                    <a:bodyPr/>
                    <a:lstStyle/>
                    <a:p>
                      <a:pPr algn="l" fontAlgn="t"/>
                      <a:r>
                        <a:rPr lang="en-US" sz="1000" b="0" i="1" u="none" strike="noStrike">
                          <a:solidFill>
                            <a:srgbClr val="000000"/>
                          </a:solidFill>
                          <a:effectLst/>
                          <a:latin typeface="Calibri" panose="020F0502020204030204" pitchFamily="34" charset="0"/>
                        </a:rPr>
                        <a:t>None currently planned</a:t>
                      </a:r>
                    </a:p>
                  </a:txBody>
                  <a:tcPr marL="4678" marR="4678" marT="46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2662183"/>
                  </a:ext>
                </a:extLst>
              </a:tr>
              <a:tr h="188101">
                <a:tc>
                  <a:txBody>
                    <a:bodyPr/>
                    <a:lstStyle/>
                    <a:p>
                      <a:pPr algn="l" fontAlgn="t"/>
                      <a:r>
                        <a:rPr lang="en-US" sz="1050" b="1" i="0" u="none" strike="noStrike">
                          <a:solidFill>
                            <a:srgbClr val="000000"/>
                          </a:solidFill>
                          <a:effectLst/>
                          <a:latin typeface="Calibri" panose="020F0502020204030204" pitchFamily="34" charset="0"/>
                        </a:rPr>
                        <a:t>2nd Line Risk Assurance</a:t>
                      </a:r>
                    </a:p>
                  </a:txBody>
                  <a:tcPr marL="4678" marR="4678" marT="4678"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313965808"/>
                  </a:ext>
                </a:extLst>
              </a:tr>
              <a:tr h="176344">
                <a:tc>
                  <a:txBody>
                    <a:bodyPr/>
                    <a:lstStyle/>
                    <a:p>
                      <a:pPr algn="l" fontAlgn="t"/>
                      <a:r>
                        <a:rPr lang="en-US" sz="1000" b="0" i="1" u="none" strike="noStrike">
                          <a:solidFill>
                            <a:srgbClr val="000000"/>
                          </a:solidFill>
                          <a:effectLst/>
                          <a:latin typeface="Calibri" panose="020F0502020204030204" pitchFamily="34" charset="0"/>
                        </a:rPr>
                        <a:t>None currently planned</a:t>
                      </a:r>
                    </a:p>
                  </a:txBody>
                  <a:tcPr marL="4678" marR="4678" marT="46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9687888"/>
                  </a:ext>
                </a:extLst>
              </a:tr>
              <a:tr h="188101">
                <a:tc>
                  <a:txBody>
                    <a:bodyPr/>
                    <a:lstStyle/>
                    <a:p>
                      <a:pPr algn="l" fontAlgn="t"/>
                      <a:r>
                        <a:rPr lang="en-US" sz="1050" b="1" i="0" u="none" strike="noStrike">
                          <a:solidFill>
                            <a:srgbClr val="000000"/>
                          </a:solidFill>
                          <a:effectLst/>
                          <a:latin typeface="Calibri" panose="020F0502020204030204" pitchFamily="34" charset="0"/>
                        </a:rPr>
                        <a:t>Group Internal Audit </a:t>
                      </a:r>
                    </a:p>
                  </a:txBody>
                  <a:tcPr marL="4678" marR="4678" marT="467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800" b="1" i="0" u="none" strike="noStrike">
                          <a:solidFill>
                            <a:srgbClr val="000000"/>
                          </a:solidFill>
                          <a:effectLst/>
                          <a:latin typeface="Calibri" panose="020F0502020204030204" pitchFamily="34" charset="0"/>
                        </a:rPr>
                        <a:t> </a:t>
                      </a:r>
                    </a:p>
                  </a:txBody>
                  <a:tcPr marL="4678" marR="4678" marT="467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74452285"/>
                  </a:ext>
                </a:extLst>
              </a:tr>
              <a:tr h="172879">
                <a:tc>
                  <a:txBody>
                    <a:bodyPr/>
                    <a:lstStyle/>
                    <a:p>
                      <a:pPr algn="l" fontAlgn="t"/>
                      <a:r>
                        <a:rPr lang="en-US" sz="1000" b="0" i="0" u="none" strike="noStrike">
                          <a:solidFill>
                            <a:srgbClr val="000000"/>
                          </a:solidFill>
                          <a:effectLst/>
                          <a:latin typeface="Calibri" panose="020F0502020204030204" pitchFamily="34" charset="0"/>
                        </a:rPr>
                        <a:t>In House Claims (Financial Lines)</a:t>
                      </a:r>
                    </a:p>
                  </a:txBody>
                  <a:tcPr marL="4678" marR="4678" marT="46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7221695"/>
                  </a:ext>
                </a:extLst>
              </a:tr>
              <a:tr h="176344">
                <a:tc>
                  <a:txBody>
                    <a:bodyPr/>
                    <a:lstStyle/>
                    <a:p>
                      <a:pPr algn="l" fontAlgn="t"/>
                      <a:r>
                        <a:rPr lang="en-US" sz="1000" b="0" i="0" u="none" strike="noStrike">
                          <a:solidFill>
                            <a:srgbClr val="000000"/>
                          </a:solidFill>
                          <a:effectLst/>
                          <a:latin typeface="Calibri" panose="020F0502020204030204" pitchFamily="34" charset="0"/>
                        </a:rPr>
                        <a:t>In House Claims (Property)</a:t>
                      </a:r>
                    </a:p>
                  </a:txBody>
                  <a:tcPr marL="4678" marR="4678" marT="46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800" b="0" i="0" u="none" strike="noStrike" dirty="0">
                          <a:solidFill>
                            <a:srgbClr val="000000"/>
                          </a:solidFill>
                          <a:effectLst/>
                          <a:latin typeface="Calibri" panose="020F0502020204030204" pitchFamily="34" charset="0"/>
                        </a:rPr>
                        <a:t> </a:t>
                      </a:r>
                    </a:p>
                  </a:txBody>
                  <a:tcPr marL="4678" marR="4678" marT="467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7406443"/>
                  </a:ext>
                </a:extLst>
              </a:tr>
            </a:tbl>
          </a:graphicData>
        </a:graphic>
      </p:graphicFrame>
      <p:pic>
        <p:nvPicPr>
          <p:cNvPr id="3" name="Picture 2">
            <a:extLst>
              <a:ext uri="{FF2B5EF4-FFF2-40B4-BE49-F238E27FC236}">
                <a16:creationId xmlns:a16="http://schemas.microsoft.com/office/drawing/2014/main" id="{DD999D54-B71A-1474-D2BB-0B9E1CAC3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1171" y="6346195"/>
            <a:ext cx="1170884" cy="462818"/>
          </a:xfrm>
          <a:prstGeom prst="rect">
            <a:avLst/>
          </a:prstGeom>
        </p:spPr>
      </p:pic>
    </p:spTree>
    <p:extLst>
      <p:ext uri="{BB962C8B-B14F-4D97-AF65-F5344CB8AC3E}">
        <p14:creationId xmlns:p14="http://schemas.microsoft.com/office/powerpoint/2010/main" val="3292793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F991E-E18F-4413-016E-63660069C991}"/>
              </a:ext>
            </a:extLst>
          </p:cNvPr>
          <p:cNvSpPr>
            <a:spLocks noGrp="1"/>
          </p:cNvSpPr>
          <p:nvPr>
            <p:ph type="title"/>
          </p:nvPr>
        </p:nvSpPr>
        <p:spPr/>
        <p:txBody>
          <a:bodyPr>
            <a:normAutofit/>
          </a:bodyPr>
          <a:lstStyle/>
          <a:p>
            <a:r>
              <a:rPr lang="en-US" dirty="0"/>
              <a:t>Integrated Assurance – Realized Benefits</a:t>
            </a:r>
          </a:p>
        </p:txBody>
      </p:sp>
      <p:sp>
        <p:nvSpPr>
          <p:cNvPr id="5" name="Content Placeholder 7">
            <a:extLst>
              <a:ext uri="{FF2B5EF4-FFF2-40B4-BE49-F238E27FC236}">
                <a16:creationId xmlns:a16="http://schemas.microsoft.com/office/drawing/2014/main" id="{18A6905C-8FB7-729C-1EA2-7F4AB555CBED}"/>
              </a:ext>
            </a:extLst>
          </p:cNvPr>
          <p:cNvSpPr txBox="1">
            <a:spLocks/>
          </p:cNvSpPr>
          <p:nvPr/>
        </p:nvSpPr>
        <p:spPr>
          <a:xfrm>
            <a:off x="2920730" y="1999723"/>
            <a:ext cx="7398569" cy="3830921"/>
          </a:xfrm>
          <a:prstGeom prst="rect">
            <a:avLst/>
          </a:prstGeom>
          <a:solidFill>
            <a:schemeClr val="bg1"/>
          </a:solidFill>
          <a:ln w="12700" cap="flat" cmpd="sng" algn="ctr">
            <a:solidFill>
              <a:schemeClr val="accent1"/>
            </a:solidFill>
            <a:prstDash val="solid"/>
          </a:ln>
          <a:effectLst>
            <a:outerShdw blurRad="50800" dist="38100" dir="2700000" algn="tl" rotWithShape="0">
              <a:prstClr val="black">
                <a:alpha val="40000"/>
              </a:prstClr>
            </a:outerShdw>
          </a:effectLst>
        </p:spPr>
        <p:txBody>
          <a:bodyPr vert="horz" lIns="91440" tIns="45720" rIns="91440" bIns="45720" rtlCol="0" anchor="ctr">
            <a:normAutofit fontScale="2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tag Medium" panose="02000603060000020004"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lnSpc>
                <a:spcPct val="100000"/>
              </a:lnSpc>
              <a:spcBef>
                <a:spcPts val="0"/>
              </a:spcBef>
              <a:spcAft>
                <a:spcPts val="300"/>
              </a:spcAft>
              <a:buClr>
                <a:srgbClr val="00205B"/>
              </a:buClr>
              <a:buFont typeface="Wingdings" panose="05000000000000000000" pitchFamily="2" charset="2"/>
              <a:buChar char="§"/>
              <a:defRPr/>
            </a:pPr>
            <a:endParaRPr lang="en-US" sz="4800" b="1" kern="0" dirty="0">
              <a:latin typeface="Calibri" panose="020F0502020204030204"/>
              <a:cs typeface="+mn-cs"/>
            </a:endParaRPr>
          </a:p>
          <a:p>
            <a:pPr defTabSz="914400">
              <a:lnSpc>
                <a:spcPct val="120000"/>
              </a:lnSpc>
              <a:spcBef>
                <a:spcPts val="0"/>
              </a:spcBef>
              <a:spcAft>
                <a:spcPts val="300"/>
              </a:spcAft>
              <a:buClr>
                <a:srgbClr val="00205B"/>
              </a:buClr>
              <a:buFont typeface="Wingdings" panose="05000000000000000000" pitchFamily="2" charset="2"/>
              <a:buChar char="§"/>
              <a:defRPr/>
            </a:pPr>
            <a:r>
              <a:rPr lang="en-US" sz="4800" b="1" kern="0" dirty="0">
                <a:solidFill>
                  <a:srgbClr val="002060"/>
                </a:solidFill>
              </a:rPr>
              <a:t>Expected Benefit</a:t>
            </a:r>
            <a:r>
              <a:rPr lang="en-US" sz="4800" b="1" kern="0" dirty="0"/>
              <a:t>:</a:t>
            </a:r>
            <a:r>
              <a:rPr lang="en-US" sz="4800" kern="0" dirty="0"/>
              <a:t> Helps avoid duplicative assurance and therefore promotes efficiency</a:t>
            </a:r>
          </a:p>
          <a:p>
            <a:pPr marL="342900" lvl="1" indent="-114300" defTabSz="914400">
              <a:lnSpc>
                <a:spcPct val="120000"/>
              </a:lnSpc>
              <a:spcBef>
                <a:spcPts val="0"/>
              </a:spcBef>
              <a:spcAft>
                <a:spcPts val="300"/>
              </a:spcAft>
              <a:buClr>
                <a:srgbClr val="00205B"/>
              </a:buClr>
              <a:defRPr/>
            </a:pPr>
            <a:r>
              <a:rPr lang="en-US" sz="4800" b="1" kern="0" dirty="0">
                <a:solidFill>
                  <a:srgbClr val="002060"/>
                </a:solidFill>
                <a:latin typeface="Arial" panose="020B0604020202020204" pitchFamily="34" charset="0"/>
                <a:cs typeface="Arial" panose="020B0604020202020204" pitchFamily="34" charset="0"/>
              </a:rPr>
              <a:t>Outcome: </a:t>
            </a:r>
            <a:r>
              <a:rPr lang="en-US" sz="4800" kern="0" dirty="0">
                <a:latin typeface="Arial" panose="020B0604020202020204" pitchFamily="34" charset="0"/>
                <a:cs typeface="Arial" panose="020B0604020202020204" pitchFamily="34" charset="0"/>
              </a:rPr>
              <a:t>through Integrated assurance map, reduction of audit scope and/or extent of testing in consideration for ongoing Quality Assurance reviews and results (</a:t>
            </a:r>
            <a:r>
              <a:rPr lang="en-US" sz="4800" i="1" kern="0" dirty="0">
                <a:latin typeface="Arial" panose="020B0604020202020204" pitchFamily="34" charset="0"/>
                <a:cs typeface="Arial" panose="020B0604020202020204" pitchFamily="34" charset="0"/>
              </a:rPr>
              <a:t>e.g.,  Management Liability Underwriting (2024); Aviation Claims (2023); Delegated Underwriting – Commercial &amp; Specialty (2023)</a:t>
            </a:r>
            <a:r>
              <a:rPr lang="en-US" sz="4800" kern="0" dirty="0">
                <a:latin typeface="Arial" panose="020B0604020202020204" pitchFamily="34" charset="0"/>
                <a:cs typeface="Arial" panose="020B0604020202020204" pitchFamily="34" charset="0"/>
              </a:rPr>
              <a:t>)</a:t>
            </a:r>
            <a:endParaRPr lang="en-US" sz="4800" b="1" kern="0" dirty="0">
              <a:latin typeface="Arial" panose="020B0604020202020204" pitchFamily="34" charset="0"/>
              <a:cs typeface="Arial" panose="020B0604020202020204" pitchFamily="34" charset="0"/>
            </a:endParaRPr>
          </a:p>
          <a:p>
            <a:pPr defTabSz="914400">
              <a:lnSpc>
                <a:spcPct val="120000"/>
              </a:lnSpc>
              <a:spcBef>
                <a:spcPts val="0"/>
              </a:spcBef>
              <a:spcAft>
                <a:spcPts val="300"/>
              </a:spcAft>
              <a:buClr>
                <a:srgbClr val="00205B"/>
              </a:buClr>
              <a:buFont typeface="Wingdings" panose="05000000000000000000" pitchFamily="2" charset="2"/>
              <a:buChar char="§"/>
              <a:defRPr/>
            </a:pPr>
            <a:endParaRPr lang="en-US" sz="4800" b="1" kern="0" dirty="0"/>
          </a:p>
          <a:p>
            <a:pPr defTabSz="914400">
              <a:lnSpc>
                <a:spcPct val="120000"/>
              </a:lnSpc>
              <a:spcBef>
                <a:spcPts val="0"/>
              </a:spcBef>
              <a:spcAft>
                <a:spcPts val="300"/>
              </a:spcAft>
              <a:buClr>
                <a:srgbClr val="00205B"/>
              </a:buClr>
              <a:buFont typeface="Wingdings" panose="05000000000000000000" pitchFamily="2" charset="2"/>
              <a:buChar char="§"/>
              <a:defRPr/>
            </a:pPr>
            <a:r>
              <a:rPr lang="en-US" sz="4800" b="1" kern="0" dirty="0">
                <a:solidFill>
                  <a:srgbClr val="002060"/>
                </a:solidFill>
              </a:rPr>
              <a:t>Expected Benefit:</a:t>
            </a:r>
            <a:r>
              <a:rPr lang="en-US" sz="4800" kern="0" dirty="0"/>
              <a:t> Can provide awareness of and reduce any potential assurance coverage gaps on key risks  </a:t>
            </a:r>
          </a:p>
          <a:p>
            <a:pPr marL="342900" lvl="1" indent="-114300" defTabSz="914400">
              <a:lnSpc>
                <a:spcPct val="120000"/>
              </a:lnSpc>
              <a:spcBef>
                <a:spcPts val="0"/>
              </a:spcBef>
              <a:spcAft>
                <a:spcPts val="300"/>
              </a:spcAft>
              <a:buClr>
                <a:srgbClr val="00205B"/>
              </a:buClr>
              <a:defRPr/>
            </a:pPr>
            <a:r>
              <a:rPr lang="en-US" sz="4800" b="1" kern="0" dirty="0">
                <a:solidFill>
                  <a:srgbClr val="002060"/>
                </a:solidFill>
                <a:latin typeface="Arial" panose="020B0604020202020204" pitchFamily="34" charset="0"/>
                <a:cs typeface="Arial" panose="020B0604020202020204" pitchFamily="34" charset="0"/>
              </a:rPr>
              <a:t>Outcome:</a:t>
            </a:r>
            <a:r>
              <a:rPr lang="en-US" sz="4800" b="1" kern="0" dirty="0">
                <a:latin typeface="Arial" panose="020B0604020202020204" pitchFamily="34" charset="0"/>
                <a:cs typeface="Arial" panose="020B0604020202020204" pitchFamily="34" charset="0"/>
              </a:rPr>
              <a:t> </a:t>
            </a:r>
            <a:r>
              <a:rPr lang="en-US" sz="4800" kern="0" dirty="0">
                <a:latin typeface="Arial" panose="020B0604020202020204" pitchFamily="34" charset="0"/>
                <a:cs typeface="Arial" panose="020B0604020202020204" pitchFamily="34" charset="0"/>
              </a:rPr>
              <a:t>identification of areas of reduced risk coverage across various assurance functions (</a:t>
            </a:r>
            <a:r>
              <a:rPr lang="en-US" sz="4800" i="1" kern="0" dirty="0">
                <a:latin typeface="Arial" panose="020B0604020202020204" pitchFamily="34" charset="0"/>
                <a:cs typeface="Arial" panose="020B0604020202020204" pitchFamily="34" charset="0"/>
              </a:rPr>
              <a:t>e.g., Talent and People</a:t>
            </a:r>
            <a:r>
              <a:rPr lang="en-US" sz="4800" kern="0" dirty="0">
                <a:latin typeface="Arial" panose="020B0604020202020204" pitchFamily="34" charset="0"/>
                <a:cs typeface="Arial" panose="020B0604020202020204" pitchFamily="34" charset="0"/>
              </a:rPr>
              <a:t>)</a:t>
            </a:r>
          </a:p>
          <a:p>
            <a:pPr defTabSz="914400">
              <a:lnSpc>
                <a:spcPct val="120000"/>
              </a:lnSpc>
              <a:spcBef>
                <a:spcPts val="0"/>
              </a:spcBef>
              <a:spcAft>
                <a:spcPts val="300"/>
              </a:spcAft>
              <a:buClr>
                <a:srgbClr val="00205B"/>
              </a:buClr>
              <a:buFont typeface="Wingdings" panose="05000000000000000000" pitchFamily="2" charset="2"/>
              <a:buChar char="§"/>
              <a:defRPr/>
            </a:pPr>
            <a:endParaRPr lang="en-US" sz="4800" b="1" kern="0" dirty="0"/>
          </a:p>
          <a:p>
            <a:pPr defTabSz="914400">
              <a:lnSpc>
                <a:spcPct val="120000"/>
              </a:lnSpc>
              <a:spcBef>
                <a:spcPts val="0"/>
              </a:spcBef>
              <a:spcAft>
                <a:spcPts val="300"/>
              </a:spcAft>
              <a:buClr>
                <a:srgbClr val="00205B"/>
              </a:buClr>
              <a:buFont typeface="Wingdings" panose="05000000000000000000" pitchFamily="2" charset="2"/>
              <a:buChar char="§"/>
              <a:defRPr/>
            </a:pPr>
            <a:r>
              <a:rPr lang="en-US" sz="4800" b="1" kern="0" dirty="0">
                <a:solidFill>
                  <a:srgbClr val="002060"/>
                </a:solidFill>
              </a:rPr>
              <a:t>Expected Benefit: </a:t>
            </a:r>
            <a:r>
              <a:rPr lang="en-US" sz="4800" kern="0" dirty="0"/>
              <a:t>Boosts collaboration, communication and promotes ability to adapt assurance focuses during a year and/or within an audit.</a:t>
            </a:r>
          </a:p>
          <a:p>
            <a:pPr marL="342900" lvl="1" indent="-114300" defTabSz="914400">
              <a:lnSpc>
                <a:spcPct val="120000"/>
              </a:lnSpc>
              <a:spcBef>
                <a:spcPts val="0"/>
              </a:spcBef>
              <a:spcAft>
                <a:spcPts val="300"/>
              </a:spcAft>
              <a:buClr>
                <a:srgbClr val="00205B"/>
              </a:buClr>
              <a:defRPr/>
            </a:pPr>
            <a:r>
              <a:rPr lang="en-US" sz="4800" b="1" kern="0" dirty="0">
                <a:solidFill>
                  <a:srgbClr val="002060"/>
                </a:solidFill>
                <a:latin typeface="Arial" panose="020B0604020202020204" pitchFamily="34" charset="0"/>
                <a:cs typeface="Arial" panose="020B0604020202020204" pitchFamily="34" charset="0"/>
              </a:rPr>
              <a:t>Outcome:</a:t>
            </a:r>
            <a:r>
              <a:rPr lang="en-US" sz="4800" b="1" kern="0" dirty="0">
                <a:latin typeface="Arial" panose="020B0604020202020204" pitchFamily="34" charset="0"/>
                <a:cs typeface="Arial" panose="020B0604020202020204" pitchFamily="34" charset="0"/>
              </a:rPr>
              <a:t> </a:t>
            </a:r>
            <a:r>
              <a:rPr lang="en-US" sz="4800" kern="0" dirty="0">
                <a:latin typeface="Arial" panose="020B0604020202020204" pitchFamily="34" charset="0"/>
                <a:cs typeface="Arial" panose="020B0604020202020204" pitchFamily="34" charset="0"/>
              </a:rPr>
              <a:t>more targeted focus through enhanced understanding of risk environment and key focus areas based on participation in the ERM &amp; Compliance Roundtable discussions, attendance of the quarterly Underwriting Excellence Forums, review of the Multi-Disciplinary Audit reports, involvement of Line 1 Risk and Line 2 liaison(s) and Model Audit Rule (MAR) team during all phases of an audit (e.g., </a:t>
            </a:r>
            <a:r>
              <a:rPr lang="en-US" sz="4800" i="1" kern="0" dirty="0">
                <a:latin typeface="Arial" panose="020B0604020202020204" pitchFamily="34" charset="0"/>
                <a:cs typeface="Arial" panose="020B0604020202020204" pitchFamily="34" charset="0"/>
              </a:rPr>
              <a:t>Management Liability Underwriting; Shadow IT</a:t>
            </a:r>
            <a:r>
              <a:rPr lang="en-US" sz="4800" kern="0" dirty="0">
                <a:latin typeface="Arial" panose="020B0604020202020204" pitchFamily="34" charset="0"/>
                <a:cs typeface="Arial" panose="020B0604020202020204" pitchFamily="34" charset="0"/>
              </a:rPr>
              <a:t>)</a:t>
            </a:r>
          </a:p>
          <a:p>
            <a:pPr defTabSz="914400">
              <a:lnSpc>
                <a:spcPct val="100000"/>
              </a:lnSpc>
              <a:spcBef>
                <a:spcPts val="0"/>
              </a:spcBef>
              <a:spcAft>
                <a:spcPts val="300"/>
              </a:spcAft>
              <a:buClr>
                <a:srgbClr val="00205B"/>
              </a:buClr>
              <a:defRPr/>
            </a:pPr>
            <a:endParaRPr lang="en-US" sz="1200" kern="0" dirty="0">
              <a:solidFill>
                <a:srgbClr val="002060"/>
              </a:solidFill>
              <a:latin typeface="Calibri" panose="020F0502020204030204"/>
              <a:cs typeface="+mn-cs"/>
            </a:endParaRPr>
          </a:p>
          <a:p>
            <a:pPr marL="0" indent="0" defTabSz="914400">
              <a:lnSpc>
                <a:spcPct val="120000"/>
              </a:lnSpc>
              <a:spcBef>
                <a:spcPts val="0"/>
              </a:spcBef>
              <a:buNone/>
              <a:defRPr/>
            </a:pPr>
            <a:endParaRPr lang="en-US" sz="1200" dirty="0">
              <a:solidFill>
                <a:srgbClr val="002060"/>
              </a:solidFill>
              <a:latin typeface="Calibri" panose="020F0502020204030204"/>
              <a:cs typeface="+mn-cs"/>
            </a:endParaRPr>
          </a:p>
        </p:txBody>
      </p:sp>
      <p:sp>
        <p:nvSpPr>
          <p:cNvPr id="6" name="Rectangle 5">
            <a:extLst>
              <a:ext uri="{FF2B5EF4-FFF2-40B4-BE49-F238E27FC236}">
                <a16:creationId xmlns:a16="http://schemas.microsoft.com/office/drawing/2014/main" id="{4FC05A35-8FF9-DB63-E92A-9C2536AC2F19}"/>
              </a:ext>
            </a:extLst>
          </p:cNvPr>
          <p:cNvSpPr/>
          <p:nvPr/>
        </p:nvSpPr>
        <p:spPr>
          <a:xfrm>
            <a:off x="1491702" y="1999724"/>
            <a:ext cx="1331056" cy="38309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buClr>
                <a:prstClr val="white"/>
              </a:buClr>
              <a:defRPr/>
            </a:pPr>
            <a:r>
              <a:rPr lang="en-GB" b="1" dirty="0">
                <a:solidFill>
                  <a:prstClr val="white"/>
                </a:solidFill>
                <a:latin typeface="Arial" panose="020B0604020202020204" pitchFamily="34" charset="0"/>
                <a:cs typeface="Arial" panose="020B0604020202020204" pitchFamily="34" charset="0"/>
              </a:rPr>
              <a:t>Realized Benefits</a:t>
            </a:r>
            <a:endParaRPr lang="en-GB" sz="16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84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325529-5CDB-483C-9C41-F7E37FA8AD07}"/>
              </a:ext>
            </a:extLst>
          </p:cNvPr>
          <p:cNvSpPr>
            <a:spLocks noGrp="1"/>
          </p:cNvSpPr>
          <p:nvPr>
            <p:ph type="title"/>
          </p:nvPr>
        </p:nvSpPr>
        <p:spPr>
          <a:xfrm>
            <a:off x="636082" y="358063"/>
            <a:ext cx="10594759" cy="1099007"/>
          </a:xfrm>
        </p:spPr>
        <p:txBody>
          <a:bodyPr>
            <a:normAutofit fontScale="90000"/>
          </a:bodyPr>
          <a:lstStyle/>
          <a:p>
            <a:r>
              <a:rPr lang="en-US" sz="3900" dirty="0"/>
              <a:t>Integrated Assurance – Commercial Casualty Review Example</a:t>
            </a:r>
            <a:br>
              <a:rPr lang="en-US" dirty="0"/>
            </a:br>
            <a:endParaRPr lang="en-US" dirty="0"/>
          </a:p>
        </p:txBody>
      </p:sp>
      <p:sp>
        <p:nvSpPr>
          <p:cNvPr id="21" name="Rectangle 20">
            <a:extLst>
              <a:ext uri="{FF2B5EF4-FFF2-40B4-BE49-F238E27FC236}">
                <a16:creationId xmlns:a16="http://schemas.microsoft.com/office/drawing/2014/main" id="{1521C2DD-F7D9-95A6-2C53-42445CB69EDD}"/>
              </a:ext>
            </a:extLst>
          </p:cNvPr>
          <p:cNvSpPr/>
          <p:nvPr/>
        </p:nvSpPr>
        <p:spPr>
          <a:xfrm>
            <a:off x="441514" y="1792049"/>
            <a:ext cx="3746711" cy="398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FFFFFF"/>
                </a:solidFill>
                <a:effectLst/>
                <a:uLnTx/>
                <a:uFillTx/>
                <a:latin typeface="Arial" panose="020B0604020202020204"/>
                <a:ea typeface="+mn-ea"/>
                <a:cs typeface="+mn-cs"/>
              </a:rPr>
              <a:t>Objective</a:t>
            </a:r>
          </a:p>
        </p:txBody>
      </p:sp>
      <p:grpSp>
        <p:nvGrpSpPr>
          <p:cNvPr id="22" name="Group 21">
            <a:extLst>
              <a:ext uri="{FF2B5EF4-FFF2-40B4-BE49-F238E27FC236}">
                <a16:creationId xmlns:a16="http://schemas.microsoft.com/office/drawing/2014/main" id="{21D0CF0D-3DE2-029A-5A4D-D201975FEE16}"/>
              </a:ext>
            </a:extLst>
          </p:cNvPr>
          <p:cNvGrpSpPr/>
          <p:nvPr/>
        </p:nvGrpSpPr>
        <p:grpSpPr>
          <a:xfrm>
            <a:off x="441514" y="2675248"/>
            <a:ext cx="3746530" cy="2686523"/>
            <a:chOff x="-330402" y="2460332"/>
            <a:chExt cx="4995374" cy="3579469"/>
          </a:xfrm>
        </p:grpSpPr>
        <p:sp>
          <p:nvSpPr>
            <p:cNvPr id="23" name="L-Shape 22">
              <a:extLst>
                <a:ext uri="{FF2B5EF4-FFF2-40B4-BE49-F238E27FC236}">
                  <a16:creationId xmlns:a16="http://schemas.microsoft.com/office/drawing/2014/main" id="{382FDDA6-C870-5DAA-EC16-03B02FDB8BBB}"/>
                </a:ext>
              </a:extLst>
            </p:cNvPr>
            <p:cNvSpPr/>
            <p:nvPr/>
          </p:nvSpPr>
          <p:spPr>
            <a:xfrm>
              <a:off x="-330402" y="5328601"/>
              <a:ext cx="762000" cy="711200"/>
            </a:xfrm>
            <a:prstGeom prst="corner">
              <a:avLst>
                <a:gd name="adj1" fmla="val 37719"/>
                <a:gd name="adj2" fmla="val 418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L-Shape 23">
              <a:extLst>
                <a:ext uri="{FF2B5EF4-FFF2-40B4-BE49-F238E27FC236}">
                  <a16:creationId xmlns:a16="http://schemas.microsoft.com/office/drawing/2014/main" id="{E3948783-8A76-3905-CDD8-229C21DE3644}"/>
                </a:ext>
              </a:extLst>
            </p:cNvPr>
            <p:cNvSpPr/>
            <p:nvPr/>
          </p:nvSpPr>
          <p:spPr>
            <a:xfrm rot="10800000">
              <a:off x="3902972" y="2460332"/>
              <a:ext cx="762000" cy="711200"/>
            </a:xfrm>
            <a:prstGeom prst="corner">
              <a:avLst>
                <a:gd name="adj1" fmla="val 37719"/>
                <a:gd name="adj2" fmla="val 418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E0C16640-3E4D-2548-9CC7-184700576036}"/>
                </a:ext>
              </a:extLst>
            </p:cNvPr>
            <p:cNvSpPr txBox="1"/>
            <p:nvPr/>
          </p:nvSpPr>
          <p:spPr>
            <a:xfrm>
              <a:off x="-70978" y="2795936"/>
              <a:ext cx="4355190" cy="3065313"/>
            </a:xfrm>
            <a:prstGeom prst="rect">
              <a:avLst/>
            </a:prstGeom>
          </p:spPr>
          <p:txBody>
            <a:bodyPr vert="horz" wrap="square" lIns="0" tIns="0" rIns="0" bIns="0" rtlCol="0">
              <a:spAutoFit/>
            </a:bodyPr>
            <a:lstStyle/>
            <a:p>
              <a:pPr marL="342900" marR="0" lvl="0" indent="-342900" algn="l" defTabSz="914400" rtl="0" eaLnBrk="1" fontAlgn="auto" latinLnBrk="0" hangingPunct="1">
                <a:lnSpc>
                  <a:spcPct val="100000"/>
                </a:lnSpc>
                <a:spcBef>
                  <a:spcPts val="300"/>
                </a:spcBef>
                <a:spcAft>
                  <a:spcPts val="300"/>
                </a:spcAft>
                <a:buClrTx/>
                <a:buSzTx/>
                <a:buFont typeface="+mj-lt"/>
                <a:buAutoNum type="arabicPeriod"/>
                <a:tabLst/>
                <a:defRPr/>
              </a:pPr>
              <a:r>
                <a:rPr lang="en-US" sz="1400" dirty="0">
                  <a:solidFill>
                    <a:srgbClr val="000000"/>
                  </a:solidFill>
                  <a:latin typeface="Arial" panose="020B0604020202020204" pitchFamily="34" charset="0"/>
                  <a:ea typeface="+mj-ea"/>
                  <a:cs typeface="Arial" pitchFamily="34" charset="0"/>
                </a:rPr>
                <a:t>E</a:t>
              </a:r>
              <a:r>
                <a:rPr kumimoji="0" lang="en-US" sz="1400" b="0" u="none" strike="noStrike" kern="1200" cap="none" spc="0" normalizeH="0" baseline="0" noProof="0" dirty="0">
                  <a:ln>
                    <a:noFill/>
                  </a:ln>
                  <a:solidFill>
                    <a:srgbClr val="000000"/>
                  </a:solidFill>
                  <a:effectLst/>
                  <a:uLnTx/>
                  <a:uFillTx/>
                  <a:latin typeface="Arial" panose="020B0604020202020204" pitchFamily="34" charset="0"/>
                  <a:ea typeface="+mj-ea"/>
                  <a:cs typeface="Arial" pitchFamily="34" charset="0"/>
                </a:rPr>
                <a:t>valuate Commercial Casualty’s readiness to profitably meet their growth ambitions and targets;</a:t>
              </a:r>
            </a:p>
            <a:p>
              <a:pPr marL="342900" marR="0" lvl="0" indent="-342900" algn="l" defTabSz="914400" rtl="0" eaLnBrk="1" fontAlgn="auto" latinLnBrk="0" hangingPunct="1">
                <a:lnSpc>
                  <a:spcPct val="100000"/>
                </a:lnSpc>
                <a:spcBef>
                  <a:spcPts val="300"/>
                </a:spcBef>
                <a:spcAft>
                  <a:spcPts val="300"/>
                </a:spcAft>
                <a:buClrTx/>
                <a:buSzTx/>
                <a:buFont typeface="+mj-lt"/>
                <a:buAutoNum type="arabicPeriod"/>
                <a:tabLst/>
                <a:defRPr/>
              </a:pPr>
              <a:r>
                <a:rPr kumimoji="0" lang="en-US" sz="1400" b="0" u="none" strike="noStrike" kern="1200" cap="none" spc="0" normalizeH="0" baseline="0" noProof="0" dirty="0">
                  <a:ln>
                    <a:noFill/>
                  </a:ln>
                  <a:solidFill>
                    <a:srgbClr val="000000"/>
                  </a:solidFill>
                  <a:effectLst/>
                  <a:uLnTx/>
                  <a:uFillTx/>
                  <a:latin typeface="Arial" panose="020B0604020202020204" pitchFamily="34" charset="0"/>
                  <a:ea typeface="+mj-ea"/>
                  <a:cs typeface="Arial" pitchFamily="34" charset="0"/>
                </a:rPr>
                <a:t>Furnish an objective opinion on the operational structure in place to facilitate team’s success;</a:t>
              </a:r>
            </a:p>
            <a:p>
              <a:pPr marL="342900" marR="0" lvl="0" indent="-342900" algn="l" defTabSz="914400" rtl="0" eaLnBrk="1" fontAlgn="auto" latinLnBrk="0" hangingPunct="1">
                <a:lnSpc>
                  <a:spcPct val="100000"/>
                </a:lnSpc>
                <a:spcBef>
                  <a:spcPts val="300"/>
                </a:spcBef>
                <a:spcAft>
                  <a:spcPts val="300"/>
                </a:spcAft>
                <a:buClrTx/>
                <a:buSzTx/>
                <a:buFont typeface="+mj-lt"/>
                <a:buAutoNum type="arabicPeriod"/>
                <a:tabLst/>
                <a:defRPr/>
              </a:pPr>
              <a:r>
                <a:rPr kumimoji="0" lang="en-US" sz="1400" b="0" u="none" strike="noStrike" kern="1200" cap="none" spc="0" normalizeH="0" baseline="0" noProof="0" dirty="0">
                  <a:ln>
                    <a:noFill/>
                  </a:ln>
                  <a:solidFill>
                    <a:srgbClr val="000000"/>
                  </a:solidFill>
                  <a:effectLst/>
                  <a:uLnTx/>
                  <a:uFillTx/>
                  <a:latin typeface="Arial" panose="020B0604020202020204" pitchFamily="34" charset="0"/>
                  <a:ea typeface="+mj-ea"/>
                  <a:cs typeface="Arial" pitchFamily="34" charset="0"/>
                </a:rPr>
                <a:t>Provide recommendations to assist in the establishment of a sound control framework. </a:t>
              </a:r>
              <a:endParaRPr lang="en-US" sz="1400" dirty="0">
                <a:solidFill>
                  <a:srgbClr val="000000"/>
                </a:solidFill>
                <a:latin typeface="Arial" panose="020B0604020202020204" pitchFamily="34" charset="0"/>
                <a:ea typeface="+mj-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2060"/>
                </a:solidFill>
                <a:effectLst/>
                <a:uLnTx/>
                <a:uFillTx/>
                <a:latin typeface="Arial" panose="020B0604020202020204"/>
                <a:ea typeface="+mn-ea"/>
                <a:cs typeface="+mn-cs"/>
              </a:endParaRPr>
            </a:p>
          </p:txBody>
        </p:sp>
      </p:grpSp>
      <p:cxnSp>
        <p:nvCxnSpPr>
          <p:cNvPr id="26" name="Straight Connector 25">
            <a:extLst>
              <a:ext uri="{FF2B5EF4-FFF2-40B4-BE49-F238E27FC236}">
                <a16:creationId xmlns:a16="http://schemas.microsoft.com/office/drawing/2014/main" id="{C507401E-3A83-9F38-1ABC-8B6E91686415}"/>
              </a:ext>
            </a:extLst>
          </p:cNvPr>
          <p:cNvCxnSpPr>
            <a:cxnSpLocks/>
          </p:cNvCxnSpPr>
          <p:nvPr/>
        </p:nvCxnSpPr>
        <p:spPr>
          <a:xfrm flipV="1">
            <a:off x="4473613" y="1792049"/>
            <a:ext cx="0" cy="4204419"/>
          </a:xfrm>
          <a:prstGeom prst="line">
            <a:avLst/>
          </a:prstGeom>
          <a:ln w="12700">
            <a:solidFill>
              <a:srgbClr val="63666A"/>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CF13CC6-1C8B-FAB1-E667-C1A66AFB4CD7}"/>
              </a:ext>
            </a:extLst>
          </p:cNvPr>
          <p:cNvSpPr txBox="1"/>
          <p:nvPr/>
        </p:nvSpPr>
        <p:spPr>
          <a:xfrm>
            <a:off x="5517227" y="2407499"/>
            <a:ext cx="5948968" cy="3093154"/>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rgbClr val="002060"/>
                </a:solidFill>
                <a:latin typeface="Arial" panose="020B0604020202020204" pitchFamily="34" charset="0"/>
                <a:cs typeface="Arial" panose="020B0604020202020204" pitchFamily="34" charset="0"/>
              </a:rPr>
              <a:t>Portfolio Monitoring: </a:t>
            </a: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Current portfolio monitoring routines are not automated and require manual data capture protocols performed by the underwriting team to track key performance indicators. A process will need to be created that uses source system data to build a dashboard for managing all key performance metrics and thereby eliminate manual monitoring.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a:p>
            <a:pPr>
              <a:defRPr/>
            </a:pPr>
            <a:r>
              <a:rPr lang="en-US" sz="1200" b="1" kern="0" dirty="0">
                <a:solidFill>
                  <a:srgbClr val="002060"/>
                </a:solidFill>
                <a:latin typeface="Arial" panose="020B0604020202020204" pitchFamily="34" charset="0"/>
                <a:cs typeface="Arial" panose="020B0604020202020204" pitchFamily="34" charset="0"/>
              </a:rPr>
              <a:t>Pricing Model Development:  </a:t>
            </a: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The Day 1 pricing model currently used on all relevant accounts by the underwriting team was deemed not fit for purpose and was subsequently retired. </a:t>
            </a:r>
            <a:r>
              <a:rPr lang="en-US" sz="1100" dirty="0">
                <a:solidFill>
                  <a:srgbClr val="000000"/>
                </a:solidFill>
                <a:latin typeface="Arial" panose="020B0604020202020204"/>
              </a:rPr>
              <a:t>A new pricing tool has been developed by the pricing actuaries. </a:t>
            </a:r>
          </a:p>
          <a:p>
            <a:pPr>
              <a:defRPr/>
            </a:pP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rgbClr val="002060"/>
                </a:solidFill>
                <a:latin typeface="Arial" panose="020B0604020202020204" pitchFamily="34" charset="0"/>
                <a:cs typeface="Arial" panose="020B0604020202020204" pitchFamily="34" charset="0"/>
              </a:rPr>
              <a:t>Appetite Refinement: </a:t>
            </a:r>
            <a:r>
              <a:rPr kumimoji="0" lang="en-US" sz="1100" b="0" i="0" u="none" strike="noStrike" kern="1200" cap="none" spc="0" normalizeH="0" baseline="0" noProof="0" dirty="0">
                <a:ln>
                  <a:noFill/>
                </a:ln>
                <a:solidFill>
                  <a:srgbClr val="000000"/>
                </a:solidFill>
                <a:effectLst/>
                <a:uLnTx/>
                <a:uFillTx/>
                <a:latin typeface="Arial" panose="020B0604020202020204"/>
                <a:ea typeface="+mn-ea"/>
                <a:cs typeface="+mn-cs"/>
              </a:rPr>
              <a:t> To enable the business to better carve out and write the more desirable aspects of certain classes of business, the risk appetite will need to be further refined through the build out of the Appetite Guide. A process should also be established for the continuous monitoring and refinement of the risk appetite. </a:t>
            </a:r>
            <a:endParaRPr lang="en-US" sz="1100" dirty="0">
              <a:solidFill>
                <a:srgbClr val="00000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000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rgbClr val="002060"/>
                </a:solidFill>
                <a:latin typeface="Arial" panose="020B0604020202020204" pitchFamily="34" charset="0"/>
                <a:cs typeface="Arial" panose="020B0604020202020204" pitchFamily="34" charset="0"/>
              </a:rPr>
              <a:t>Policy Administration:  </a:t>
            </a:r>
            <a:r>
              <a:rPr kumimoji="0" lang="en-US" sz="1100" i="0" u="none" strike="noStrike" kern="1200" cap="none" spc="0" normalizeH="0" baseline="0" noProof="0" dirty="0">
                <a:ln>
                  <a:noFill/>
                </a:ln>
                <a:solidFill>
                  <a:srgbClr val="000000"/>
                </a:solidFill>
                <a:effectLst/>
                <a:uLnTx/>
                <a:uFillTx/>
                <a:latin typeface="Arial" panose="020B0604020202020204"/>
                <a:ea typeface="+mn-ea"/>
                <a:cs typeface="+mn-cs"/>
              </a:rPr>
              <a:t>The Policy administration system is currently utilized as booking only.  The policy issuance process is manual. T</a:t>
            </a:r>
            <a:r>
              <a:rPr lang="en-US" sz="1100" dirty="0">
                <a:solidFill>
                  <a:srgbClr val="000000"/>
                </a:solidFill>
                <a:latin typeface="Arial" panose="020B0604020202020204"/>
              </a:rPr>
              <a:t>he identification of a sustainable and controlled means for policy issuance will be required to accommodate portfolio growth. </a:t>
            </a:r>
            <a:endParaRPr kumimoji="0" lang="en-US" sz="110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8" name="Graphic 27" descr="Clipboard with solid fill">
            <a:extLst>
              <a:ext uri="{FF2B5EF4-FFF2-40B4-BE49-F238E27FC236}">
                <a16:creationId xmlns:a16="http://schemas.microsoft.com/office/drawing/2014/main" id="{56EAEEFA-C6D2-992F-DED6-31D0744854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50171" y="2565413"/>
            <a:ext cx="398001" cy="398001"/>
          </a:xfrm>
          <a:prstGeom prst="rect">
            <a:avLst/>
          </a:prstGeom>
        </p:spPr>
      </p:pic>
      <p:pic>
        <p:nvPicPr>
          <p:cNvPr id="29" name="Graphic 28" descr="Cloud Computing outline">
            <a:extLst>
              <a:ext uri="{FF2B5EF4-FFF2-40B4-BE49-F238E27FC236}">
                <a16:creationId xmlns:a16="http://schemas.microsoft.com/office/drawing/2014/main" id="{485EA6A7-D3E5-6AE9-36AB-D5B882B63F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050171" y="4963770"/>
            <a:ext cx="398001" cy="398001"/>
          </a:xfrm>
          <a:prstGeom prst="rect">
            <a:avLst/>
          </a:prstGeom>
        </p:spPr>
      </p:pic>
      <p:pic>
        <p:nvPicPr>
          <p:cNvPr id="30" name="Graphic 29" descr="Supply And Demand with solid fill">
            <a:extLst>
              <a:ext uri="{FF2B5EF4-FFF2-40B4-BE49-F238E27FC236}">
                <a16:creationId xmlns:a16="http://schemas.microsoft.com/office/drawing/2014/main" id="{B7F3CF87-5E73-6E65-059B-04B630645F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035688" y="3449697"/>
            <a:ext cx="398001" cy="398001"/>
          </a:xfrm>
          <a:prstGeom prst="rect">
            <a:avLst/>
          </a:prstGeom>
        </p:spPr>
      </p:pic>
      <p:pic>
        <p:nvPicPr>
          <p:cNvPr id="31" name="Graphic 30" descr="Users with solid fill">
            <a:extLst>
              <a:ext uri="{FF2B5EF4-FFF2-40B4-BE49-F238E27FC236}">
                <a16:creationId xmlns:a16="http://schemas.microsoft.com/office/drawing/2014/main" id="{41D7381E-A350-D507-AF8E-CEEF4E3F773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35688" y="4119572"/>
            <a:ext cx="398001" cy="398001"/>
          </a:xfrm>
          <a:prstGeom prst="rect">
            <a:avLst/>
          </a:prstGeom>
        </p:spPr>
      </p:pic>
      <p:sp>
        <p:nvSpPr>
          <p:cNvPr id="32" name="Rectangle 31">
            <a:extLst>
              <a:ext uri="{FF2B5EF4-FFF2-40B4-BE49-F238E27FC236}">
                <a16:creationId xmlns:a16="http://schemas.microsoft.com/office/drawing/2014/main" id="{B6E6DD3C-AC37-5DAB-5E7F-1489DA70010D}"/>
              </a:ext>
            </a:extLst>
          </p:cNvPr>
          <p:cNvSpPr/>
          <p:nvPr/>
        </p:nvSpPr>
        <p:spPr>
          <a:xfrm>
            <a:off x="4930696" y="1792651"/>
            <a:ext cx="6642180" cy="39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FFFFFF"/>
                </a:solidFill>
                <a:effectLst/>
                <a:uLnTx/>
                <a:uFillTx/>
                <a:latin typeface="Arial" panose="020B0604020202020204"/>
                <a:ea typeface="+mn-ea"/>
                <a:cs typeface="+mn-cs"/>
              </a:rPr>
              <a:t>Observations and </a:t>
            </a:r>
            <a:r>
              <a:rPr lang="en-US" sz="1350" b="1">
                <a:solidFill>
                  <a:srgbClr val="FFFFFF"/>
                </a:solidFill>
                <a:latin typeface="Arial" panose="020B0604020202020204"/>
              </a:rPr>
              <a:t>Recommendations</a:t>
            </a:r>
            <a:endParaRPr kumimoji="0" lang="en-US" sz="135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73612FC7-EF83-94A3-D2CD-638EF28B9B7E}"/>
              </a:ext>
            </a:extLst>
          </p:cNvPr>
          <p:cNvSpPr/>
          <p:nvPr/>
        </p:nvSpPr>
        <p:spPr>
          <a:xfrm>
            <a:off x="4930695" y="2333625"/>
            <a:ext cx="6642177" cy="36628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7225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FEC6D-E3DD-4A2B-9BB4-0DF142E993E3}"/>
              </a:ext>
            </a:extLst>
          </p:cNvPr>
          <p:cNvSpPr>
            <a:spLocks noGrp="1"/>
          </p:cNvSpPr>
          <p:nvPr>
            <p:ph type="title"/>
          </p:nvPr>
        </p:nvSpPr>
        <p:spPr>
          <a:xfrm>
            <a:off x="652112" y="-25342"/>
            <a:ext cx="8132936" cy="1256156"/>
          </a:xfrm>
        </p:spPr>
        <p:txBody>
          <a:bodyPr>
            <a:normAutofit/>
          </a:bodyPr>
          <a:lstStyle/>
          <a:p>
            <a:r>
              <a:rPr lang="en-GB" dirty="0">
                <a:latin typeface="Stag Medium" panose="02000603060000020004" charset="0"/>
              </a:rPr>
              <a:t>Future</a:t>
            </a:r>
            <a:r>
              <a:rPr lang="en-GB" sz="3200" dirty="0">
                <a:latin typeface="Stag Medium" panose="02000603060000020004" charset="0"/>
              </a:rPr>
              <a:t> Options</a:t>
            </a:r>
            <a:endParaRPr lang="en-AU" sz="3200" dirty="0">
              <a:latin typeface="Stag Medium" panose="02000603060000020004" charset="0"/>
            </a:endParaRPr>
          </a:p>
        </p:txBody>
      </p:sp>
      <p:sp>
        <p:nvSpPr>
          <p:cNvPr id="12" name="Arrow: Down 11">
            <a:extLst>
              <a:ext uri="{FF2B5EF4-FFF2-40B4-BE49-F238E27FC236}">
                <a16:creationId xmlns:a16="http://schemas.microsoft.com/office/drawing/2014/main" id="{0B1D7161-04E4-6DD2-D719-A8510BD374ED}"/>
              </a:ext>
            </a:extLst>
          </p:cNvPr>
          <p:cNvSpPr/>
          <p:nvPr/>
        </p:nvSpPr>
        <p:spPr>
          <a:xfrm>
            <a:off x="1025562" y="1609886"/>
            <a:ext cx="2520874" cy="41665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a:latin typeface="Arial" panose="020B0604020202020204" pitchFamily="34" charset="0"/>
                <a:cs typeface="Arial" panose="020B0604020202020204" pitchFamily="34" charset="0"/>
              </a:rPr>
              <a:t>Incremental value</a:t>
            </a:r>
          </a:p>
        </p:txBody>
      </p:sp>
      <p:sp>
        <p:nvSpPr>
          <p:cNvPr id="3" name="Content Placeholder 7">
            <a:extLst>
              <a:ext uri="{FF2B5EF4-FFF2-40B4-BE49-F238E27FC236}">
                <a16:creationId xmlns:a16="http://schemas.microsoft.com/office/drawing/2014/main" id="{B5B0CE11-6993-0155-03A7-22DF0BB25AE3}"/>
              </a:ext>
            </a:extLst>
          </p:cNvPr>
          <p:cNvSpPr txBox="1">
            <a:spLocks/>
          </p:cNvSpPr>
          <p:nvPr/>
        </p:nvSpPr>
        <p:spPr>
          <a:xfrm>
            <a:off x="3668359" y="1610289"/>
            <a:ext cx="6026147" cy="4166567"/>
          </a:xfrm>
          <a:prstGeom prst="rect">
            <a:avLst/>
          </a:prstGeom>
          <a:solidFill>
            <a:schemeClr val="bg1"/>
          </a:solidFill>
          <a:ln w="12700" cap="flat" cmpd="sng" algn="ctr">
            <a:solidFill>
              <a:schemeClr val="accent1"/>
            </a:solidFill>
            <a:prstDash val="solid"/>
          </a:ln>
          <a:effectLst>
            <a:outerShdw blurRad="50800" dist="38100" dir="2700000" algn="tl" rotWithShape="0">
              <a:prstClr val="black">
                <a:alpha val="40000"/>
              </a:prstClr>
            </a:outerShdw>
          </a:effectLst>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tag Medium" panose="02000603060000020004"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g Medium" panose="02000603060000020004"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Symbol" panose="05050102010706020507" pitchFamily="18" charset="2"/>
              <a:buChar char=""/>
            </a:pPr>
            <a:r>
              <a:rPr lang="en-GB" sz="1200" b="0" dirty="0">
                <a:latin typeface="Arial" panose="020B0604020202020204" pitchFamily="34" charset="0"/>
                <a:ea typeface="Calibri" panose="020F0502020204030204" pitchFamily="34" charset="0"/>
                <a:cs typeface="Arial" panose="020B0604020202020204" pitchFamily="34" charset="0"/>
              </a:rPr>
              <a:t>Coordinated annual planning process, supported by the Integrated Assurance mapping exercise to map proposed assurance activities against key risk exposures.</a:t>
            </a:r>
          </a:p>
          <a:p>
            <a:pPr marL="0" indent="0">
              <a:buNone/>
            </a:pPr>
            <a:endParaRPr lang="en-GB" sz="1200" b="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r>
              <a:rPr lang="en-GB" sz="1200" b="0" dirty="0">
                <a:latin typeface="Arial" panose="020B0604020202020204" pitchFamily="34" charset="0"/>
                <a:ea typeface="Calibri" panose="020F0502020204030204" pitchFamily="34" charset="0"/>
                <a:cs typeface="Arial" panose="020B0604020202020204" pitchFamily="34" charset="0"/>
              </a:rPr>
              <a:t>Evolved version of integrated planning:	</a:t>
            </a:r>
          </a:p>
          <a:p>
            <a:pPr marL="774900" lvl="4" indent="-342900">
              <a:buClrTx/>
              <a:buFont typeface="Courier New" panose="02070309020205020404" pitchFamily="49" charset="0"/>
              <a:buChar char="o"/>
            </a:pPr>
            <a:r>
              <a:rPr lang="en-GB" sz="1200" dirty="0">
                <a:latin typeface="Arial" panose="020B0604020202020204" pitchFamily="34" charset="0"/>
                <a:ea typeface="Calibri" panose="020F0502020204030204" pitchFamily="34" charset="0"/>
                <a:cs typeface="Arial" panose="020B0604020202020204" pitchFamily="34" charset="0"/>
              </a:rPr>
              <a:t>More sophisticated approach which recognises that the nature and quality of assurance across the 3 Lines varies. Understanding of, and allowance made for differences in scope/focus, methodology, rigour, skillset and independence between assurance providers.</a:t>
            </a:r>
          </a:p>
          <a:p>
            <a:pPr marL="774900" lvl="4" indent="-342900">
              <a:buClrTx/>
              <a:buFont typeface="Courier New" panose="02070309020205020404" pitchFamily="49" charset="0"/>
              <a:buChar char="o"/>
            </a:pPr>
            <a:r>
              <a:rPr lang="en-GB" sz="1200" dirty="0">
                <a:latin typeface="Arial" panose="020B0604020202020204" pitchFamily="34" charset="0"/>
                <a:ea typeface="Calibri" panose="020F0502020204030204" pitchFamily="34" charset="0"/>
                <a:cs typeface="Arial" panose="020B0604020202020204" pitchFamily="34" charset="0"/>
              </a:rPr>
              <a:t>Potential reliance model</a:t>
            </a:r>
          </a:p>
          <a:p>
            <a:pPr marL="432000" lvl="4" indent="0">
              <a:buClrTx/>
              <a:buNone/>
            </a:pPr>
            <a:endParaRPr lang="en-AU" sz="1200" b="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r>
              <a:rPr lang="en-AU" sz="1200" b="0" dirty="0">
                <a:latin typeface="Arial" panose="020B0604020202020204" pitchFamily="34" charset="0"/>
                <a:ea typeface="Calibri" panose="020F0502020204030204" pitchFamily="34" charset="0"/>
                <a:cs typeface="Arial" panose="020B0604020202020204" pitchFamily="34" charset="0"/>
              </a:rPr>
              <a:t>Execution of joint audits / reviews</a:t>
            </a:r>
          </a:p>
          <a:p>
            <a:pPr marL="0" indent="0">
              <a:buNone/>
            </a:pPr>
            <a:endParaRPr lang="en-AU" sz="1200" b="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r>
              <a:rPr lang="en-AU" sz="1200" b="0" dirty="0">
                <a:latin typeface="Arial" panose="020B0604020202020204" pitchFamily="34" charset="0"/>
                <a:ea typeface="Calibri" panose="020F0502020204030204" pitchFamily="34" charset="0"/>
                <a:cs typeface="Arial" panose="020B0604020202020204" pitchFamily="34" charset="0"/>
              </a:rPr>
              <a:t>Integrated reporting and insights:</a:t>
            </a:r>
          </a:p>
          <a:p>
            <a:pPr marL="774900" lvl="4" indent="-342900">
              <a:buClrTx/>
              <a:buFont typeface="Courier New" panose="02070309020205020404" pitchFamily="49" charset="0"/>
              <a:buChar char="o"/>
            </a:pPr>
            <a:r>
              <a:rPr lang="en-GB" sz="1200" dirty="0">
                <a:latin typeface="Arial" panose="020B0604020202020204" pitchFamily="34" charset="0"/>
                <a:ea typeface="Calibri" panose="020F0502020204030204" pitchFamily="34" charset="0"/>
                <a:cs typeface="Arial" panose="020B0604020202020204" pitchFamily="34" charset="0"/>
              </a:rPr>
              <a:t>Coverage map becomes outcomes map</a:t>
            </a:r>
            <a:endParaRPr lang="en-AU" sz="1200" dirty="0">
              <a:latin typeface="Arial" panose="020B0604020202020204" pitchFamily="34" charset="0"/>
              <a:ea typeface="Calibri" panose="020F0502020204030204" pitchFamily="34" charset="0"/>
              <a:cs typeface="Arial" panose="020B0604020202020204" pitchFamily="34" charset="0"/>
            </a:endParaRPr>
          </a:p>
          <a:p>
            <a:pPr marL="774900" lvl="4" indent="-342900">
              <a:buClrTx/>
              <a:buFont typeface="Courier New" panose="02070309020205020404" pitchFamily="49" charset="0"/>
              <a:buChar char="o"/>
            </a:pPr>
            <a:r>
              <a:rPr lang="en-AU" sz="1200" dirty="0">
                <a:latin typeface="Arial" panose="020B0604020202020204" pitchFamily="34" charset="0"/>
                <a:ea typeface="Calibri" panose="020F0502020204030204" pitchFamily="34" charset="0"/>
                <a:cs typeface="Arial" panose="020B0604020202020204" pitchFamily="34" charset="0"/>
              </a:rPr>
              <a:t>Thematic reporting</a:t>
            </a:r>
          </a:p>
        </p:txBody>
      </p:sp>
      <p:pic>
        <p:nvPicPr>
          <p:cNvPr id="4" name="Picture 3">
            <a:extLst>
              <a:ext uri="{FF2B5EF4-FFF2-40B4-BE49-F238E27FC236}">
                <a16:creationId xmlns:a16="http://schemas.microsoft.com/office/drawing/2014/main" id="{DE6C0A1A-EDBB-7C9C-953D-C785420AD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1213" y="6233451"/>
            <a:ext cx="1170884" cy="462818"/>
          </a:xfrm>
          <a:prstGeom prst="rect">
            <a:avLst/>
          </a:prstGeom>
        </p:spPr>
      </p:pic>
    </p:spTree>
    <p:extLst>
      <p:ext uri="{BB962C8B-B14F-4D97-AF65-F5344CB8AC3E}">
        <p14:creationId xmlns:p14="http://schemas.microsoft.com/office/powerpoint/2010/main" val="3731880917"/>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ver and Title">
  <a:themeElements>
    <a:clrScheme name="Office">
      <a:dk1>
        <a:srgbClr val="000000"/>
      </a:dk1>
      <a:lt1>
        <a:srgbClr val="FFFFFF"/>
      </a:lt1>
      <a:dk2>
        <a:srgbClr val="00205B"/>
      </a:dk2>
      <a:lt2>
        <a:srgbClr val="003DA5"/>
      </a:lt2>
      <a:accent1>
        <a:srgbClr val="009AE4"/>
      </a:accent1>
      <a:accent2>
        <a:srgbClr val="00B0B9"/>
      </a:accent2>
      <a:accent3>
        <a:srgbClr val="84BD00"/>
      </a:accent3>
      <a:accent4>
        <a:srgbClr val="E87722"/>
      </a:accent4>
      <a:accent5>
        <a:srgbClr val="702F8A"/>
      </a:accent5>
      <a:accent6>
        <a:srgbClr val="D0006F"/>
      </a:accent6>
      <a:hlink>
        <a:srgbClr val="009AE4"/>
      </a:hlink>
      <a:folHlink>
        <a:srgbClr val="009AE4"/>
      </a:folHlink>
    </a:clrScheme>
    <a:fontScheme name="Custom 4">
      <a:majorFont>
        <a:latin typeface="Stag Semi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bodyPr vert="horz" wrap="none" lIns="0" tIns="0" rIns="0" bIns="0" rtlCol="0">
        <a:spAutoFit/>
      </a:bodyPr>
      <a:lstStyle>
        <a:defPPr algn="l">
          <a:lnSpc>
            <a:spcPct val="113000"/>
          </a:lnSpc>
          <a:spcAft>
            <a:spcPts val="1200"/>
          </a:spcAft>
          <a:defRPr sz="1250" smtClean="0"/>
        </a:defPPr>
      </a:lstStyle>
    </a:txDef>
  </a:objectDefaults>
  <a:extraClrSchemeLst/>
  <a:extLst>
    <a:ext uri="{05A4C25C-085E-4340-85A3-A5531E510DB2}">
      <thm15:themeFamily xmlns:thm15="http://schemas.microsoft.com/office/thememl/2012/main" name="QBE Powerpoint Presentation TEMPLATE_2024" id="{170713CF-1801-4C0B-AFA3-20F36A864D78}" vid="{EB987AA8-2DB1-40CE-A981-867BFEEF67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B1CAFF54A8F84AAA3F803A2B2FEB49" ma:contentTypeVersion="16" ma:contentTypeDescription="Create a new document." ma:contentTypeScope="" ma:versionID="96f836b6df29f92e4d524f6029272346">
  <xsd:schema xmlns:xsd="http://www.w3.org/2001/XMLSchema" xmlns:xs="http://www.w3.org/2001/XMLSchema" xmlns:p="http://schemas.microsoft.com/office/2006/metadata/properties" xmlns:ns2="c32361e2-5535-401a-9ac6-18cd8313e5fd" xmlns:ns3="f6aac751-2715-498d-b0a8-6911e080c6e6" xmlns:ns4="af40e09f-010f-4248-9e74-4f4bb856578f" targetNamespace="http://schemas.microsoft.com/office/2006/metadata/properties" ma:root="true" ma:fieldsID="41685e1eb0c261db84c38ca3964dd380" ns2:_="" ns3:_="" ns4:_="">
    <xsd:import namespace="c32361e2-5535-401a-9ac6-18cd8313e5fd"/>
    <xsd:import namespace="f6aac751-2715-498d-b0a8-6911e080c6e6"/>
    <xsd:import namespace="af40e09f-010f-4248-9e74-4f4bb85657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2361e2-5535-401a-9ac6-18cd8313e5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d2b5fe4-a549-4e54-ad06-6019c02a474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aac751-2715-498d-b0a8-6911e080c6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40e09f-010f-4248-9e74-4f4bb856578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e440149-e508-433c-9d1f-865b7df4d5a9}" ma:internalName="TaxCatchAll" ma:showField="CatchAllData" ma:web="f6aac751-2715-498d-b0a8-6911e080c6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f40e09f-010f-4248-9e74-4f4bb856578f" xsi:nil="true"/>
    <lcf76f155ced4ddcb4097134ff3c332f xmlns="c32361e2-5535-401a-9ac6-18cd8313e5f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3A36E56-BF59-43D3-A295-781FAB9175A3}">
  <ds:schemaRefs>
    <ds:schemaRef ds:uri="af40e09f-010f-4248-9e74-4f4bb856578f"/>
    <ds:schemaRef ds:uri="c32361e2-5535-401a-9ac6-18cd8313e5fd"/>
    <ds:schemaRef ds:uri="f6aac751-2715-498d-b0a8-6911e080c6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C8CE0E-03DD-4628-87B9-47C031E8E10A}">
  <ds:schemaRefs>
    <ds:schemaRef ds:uri="http://schemas.microsoft.com/sharepoint/v3/contenttype/forms"/>
  </ds:schemaRefs>
</ds:datastoreItem>
</file>

<file path=customXml/itemProps3.xml><?xml version="1.0" encoding="utf-8"?>
<ds:datastoreItem xmlns:ds="http://schemas.openxmlformats.org/officeDocument/2006/customXml" ds:itemID="{2C4B3A2B-08E7-43C8-8CE2-B12BFCC89872}">
  <ds:schemaRefs>
    <ds:schemaRef ds:uri="a4ab6c46-9e11-4bf0-a05e-bd43b8c4e896"/>
    <ds:schemaRef ds:uri="af40e09f-010f-4248-9e74-4f4bb856578f"/>
    <ds:schemaRef ds:uri="c32361e2-5535-401a-9ac6-18cd8313e5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ce56fae6-055d-4c9f-b6c9-9d341506a491}" enabled="0" method="" siteId="{ce56fae6-055d-4c9f-b6c9-9d341506a491}" removed="1"/>
</clbl:labelList>
</file>

<file path=docProps/app.xml><?xml version="1.0" encoding="utf-8"?>
<Properties xmlns="http://schemas.openxmlformats.org/officeDocument/2006/extended-properties" xmlns:vt="http://schemas.openxmlformats.org/officeDocument/2006/docPropsVTypes">
  <Template>Office Theme</Template>
  <TotalTime>2</TotalTime>
  <Words>3847</Words>
  <Application>Microsoft Office PowerPoint</Application>
  <PresentationFormat>Widescreen</PresentationFormat>
  <Paragraphs>648</Paragraphs>
  <Slides>27</Slides>
  <Notes>9</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27</vt:i4>
      </vt:variant>
    </vt:vector>
  </HeadingPairs>
  <TitlesOfParts>
    <vt:vector size="45" baseType="lpstr">
      <vt:lpstr>Aptos</vt:lpstr>
      <vt:lpstr>Arial</vt:lpstr>
      <vt:lpstr>Arial Bold</vt:lpstr>
      <vt:lpstr>Calibri</vt:lpstr>
      <vt:lpstr>Calibri Light</vt:lpstr>
      <vt:lpstr>Courier New</vt:lpstr>
      <vt:lpstr>Segoe UI</vt:lpstr>
      <vt:lpstr>Stag Bold</vt:lpstr>
      <vt:lpstr>Stag Book</vt:lpstr>
      <vt:lpstr>Stag Light</vt:lpstr>
      <vt:lpstr>Stag Medium</vt:lpstr>
      <vt:lpstr>Stag Semibold</vt:lpstr>
      <vt:lpstr>Symbol</vt:lpstr>
      <vt:lpstr>Times New Roman</vt:lpstr>
      <vt:lpstr>Wingdings</vt:lpstr>
      <vt:lpstr>WordVisiCarriageReturn_MSFontService</vt:lpstr>
      <vt:lpstr>Office Theme</vt:lpstr>
      <vt:lpstr>1_Cover and Title</vt:lpstr>
      <vt:lpstr>Internal Audit Insights</vt:lpstr>
      <vt:lpstr>PowerPoint Presentation</vt:lpstr>
      <vt:lpstr>Integrated Assurance</vt:lpstr>
      <vt:lpstr>Integrated Assurance Overview</vt:lpstr>
      <vt:lpstr>Integrated Assurance Map Example</vt:lpstr>
      <vt:lpstr>Integrated Assurance Map – Claims Organization Example</vt:lpstr>
      <vt:lpstr>Integrated Assurance – Realized Benefits</vt:lpstr>
      <vt:lpstr>Integrated Assurance – Commercial Casualty Review Example </vt:lpstr>
      <vt:lpstr>Future Options</vt:lpstr>
      <vt:lpstr>Generative AI  Use Cases</vt:lpstr>
      <vt:lpstr>PowerPoint Presentation</vt:lpstr>
      <vt:lpstr>Prompt Engineering</vt:lpstr>
      <vt:lpstr>Generative AI Use Cases – Internal Audit</vt:lpstr>
      <vt:lpstr>Generative AI Use Cases – Internal Audit</vt:lpstr>
      <vt:lpstr>Generative AI Use Cases - Business</vt:lpstr>
      <vt:lpstr>Generative AI Use Cases –  Next Steps</vt:lpstr>
      <vt:lpstr>Risk Culture Assessment</vt:lpstr>
      <vt:lpstr>Risk Process vs. Risk Culture</vt:lpstr>
      <vt:lpstr>How Risk Culture is monitored and assessed across the 3LODs</vt:lpstr>
      <vt:lpstr>Considering the ‘soft’ controls </vt:lpstr>
      <vt:lpstr>Auditing Risk Culture – Assessment Criteria</vt:lpstr>
      <vt:lpstr>Auditing Risk Culture – Maturity Scale</vt:lpstr>
      <vt:lpstr>Reporting: Example of Risk Culture Assessment </vt:lpstr>
      <vt:lpstr>Reporting: Example of Audit Issue on Risk Culture</vt:lpstr>
      <vt:lpstr>Reporting: Example of Executive Summary Extract</vt:lpstr>
      <vt:lpstr>Reporting: Thematic Dashboard – Example</vt:lpstr>
      <vt:lpstr>Risk Culture Assessment – Benefits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Integrated Assurance?</dc:title>
  <dc:creator>Eric DeSalvo</dc:creator>
  <cp:lastModifiedBy>Diane Mensinger</cp:lastModifiedBy>
  <cp:revision>2</cp:revision>
  <dcterms:created xsi:type="dcterms:W3CDTF">2022-01-27T14:30:17Z</dcterms:created>
  <dcterms:modified xsi:type="dcterms:W3CDTF">2024-09-06T11:43:05Z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0x010100B61DC119B9A3D04796573114288915B5</vt:lpwstr>
  </property>
  <property fmtid="{D5CDD505-2E9C-101B-9397-08002B2CF9AE}" pid="3" name="MediaServiceImageTags">
    <vt:lpwstr/>
  </property>
</Properties>
</file>